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6"/>
  </p:notesMasterIdLst>
  <p:handoutMasterIdLst>
    <p:handoutMasterId r:id="rId27"/>
  </p:handoutMasterIdLst>
  <p:sldIdLst>
    <p:sldId id="281" r:id="rId5"/>
    <p:sldId id="258" r:id="rId6"/>
    <p:sldId id="260" r:id="rId7"/>
    <p:sldId id="259" r:id="rId8"/>
    <p:sldId id="292" r:id="rId9"/>
    <p:sldId id="272" r:id="rId10"/>
    <p:sldId id="273" r:id="rId11"/>
    <p:sldId id="294" r:id="rId12"/>
    <p:sldId id="282" r:id="rId13"/>
    <p:sldId id="291" r:id="rId14"/>
    <p:sldId id="283" r:id="rId15"/>
    <p:sldId id="280" r:id="rId16"/>
    <p:sldId id="285" r:id="rId17"/>
    <p:sldId id="284" r:id="rId18"/>
    <p:sldId id="286" r:id="rId19"/>
    <p:sldId id="287" r:id="rId20"/>
    <p:sldId id="289" r:id="rId21"/>
    <p:sldId id="290" r:id="rId22"/>
    <p:sldId id="269" r:id="rId23"/>
    <p:sldId id="295" r:id="rId24"/>
    <p:sldId id="29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48" autoAdjust="0"/>
  </p:normalViewPr>
  <p:slideViewPr>
    <p:cSldViewPr snapToGrid="0">
      <p:cViewPr varScale="1">
        <p:scale>
          <a:sx n="94" d="100"/>
          <a:sy n="94" d="100"/>
        </p:scale>
        <p:origin x="226" y="82"/>
      </p:cViewPr>
      <p:guideLst/>
    </p:cSldViewPr>
  </p:slideViewPr>
  <p:outlineViewPr>
    <p:cViewPr>
      <p:scale>
        <a:sx n="33" d="100"/>
        <a:sy n="33" d="100"/>
      </p:scale>
      <p:origin x="0" y="-705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5_2" csCatId="accent5" phldr="1"/>
      <dgm:spPr/>
      <dgm:t>
        <a:bodyPr/>
        <a:lstStyle/>
        <a:p>
          <a:endParaRPr lang="en-US"/>
        </a:p>
      </dgm:t>
    </dgm:pt>
    <dgm:pt modelId="{A8C03FBB-4A75-4460-AEA6-DEAEB9C61496}">
      <dgm:prSet phldrT="[Text]" phldr="0" custT="1"/>
      <dgm:spPr/>
      <dgm:t>
        <a:bodyPr/>
        <a:lstStyle/>
        <a:p>
          <a:pPr>
            <a:defRPr b="1"/>
          </a:pPr>
          <a:r>
            <a:rPr lang="en-US" sz="1800" dirty="0">
              <a:solidFill>
                <a:schemeClr val="bg1">
                  <a:lumMod val="75000"/>
                  <a:lumOff val="25000"/>
                </a:schemeClr>
              </a:solidFill>
              <a:latin typeface="+mn-lt"/>
            </a:rPr>
            <a:t>Q3</a:t>
          </a:r>
          <a:endParaRPr lang="en-US" sz="1400" dirty="0">
            <a:solidFill>
              <a:schemeClr val="bg1">
                <a:lumMod val="75000"/>
                <a:lumOff val="25000"/>
              </a:schemeClr>
            </a:solidFill>
            <a:latin typeface="+mn-lt"/>
          </a:endParaRPr>
        </a:p>
      </dgm:t>
    </dgm:pt>
    <dgm:pt modelId="{4E972F7F-4B1B-47AA-A25B-1FFC561F1C76}" type="parTrans" cxnId="{D3D81948-D963-4D1E-AE16-9705EAF510FC}">
      <dgm:prSet/>
      <dgm:spPr/>
      <dgm:t>
        <a:bodyPr/>
        <a:lstStyle/>
        <a:p>
          <a:endParaRPr lang="en-US">
            <a:latin typeface="+mn-lt"/>
          </a:endParaRPr>
        </a:p>
      </dgm:t>
    </dgm:pt>
    <dgm:pt modelId="{67361508-930A-4A23-8CFC-BB56DA645C3C}" type="sibTrans" cxnId="{D3D81948-D963-4D1E-AE16-9705EAF510FC}">
      <dgm:prSet/>
      <dgm:spPr/>
      <dgm:t>
        <a:bodyPr/>
        <a:lstStyle/>
        <a:p>
          <a:endParaRPr lang="en-US">
            <a:latin typeface="+mn-lt"/>
          </a:endParaRPr>
        </a:p>
      </dgm:t>
    </dgm:pt>
    <dgm:pt modelId="{5E71F362-34DF-4EEC-92A3-0EFE450E05E4}">
      <dgm:prSet phldrT="[Text]" phldr="0" custT="1"/>
      <dgm:spPr/>
      <dgm:t>
        <a:bodyPr/>
        <a:lstStyle/>
        <a:p>
          <a:pPr algn="ctr"/>
          <a:r>
            <a:rPr lang="en-US" sz="1800" dirty="0">
              <a:latin typeface="+mn-lt"/>
            </a:rPr>
            <a:t>CAPTURE THE HAND USING MEDIAPIPE’S HAND MODEL</a:t>
          </a:r>
        </a:p>
      </dgm:t>
    </dgm:pt>
    <dgm:pt modelId="{8E5EE4D1-908E-455C-B8B3-281AD42DEC9A}" type="parTrans" cxnId="{B99CA6C9-28D1-4DDB-B8EC-AED73AD115CA}">
      <dgm:prSet/>
      <dgm:spPr/>
      <dgm:t>
        <a:bodyPr/>
        <a:lstStyle/>
        <a:p>
          <a:endParaRPr lang="en-US">
            <a:latin typeface="+mn-lt"/>
          </a:endParaRPr>
        </a:p>
      </dgm:t>
    </dgm:pt>
    <dgm:pt modelId="{B208B24A-E9FD-40A9-B764-FB7C2B7ED8B9}" type="sibTrans" cxnId="{B99CA6C9-28D1-4DDB-B8EC-AED73AD115CA}">
      <dgm:prSet/>
      <dgm:spPr/>
      <dgm:t>
        <a:bodyPr/>
        <a:lstStyle/>
        <a:p>
          <a:endParaRPr lang="en-US">
            <a:latin typeface="+mn-lt"/>
          </a:endParaRPr>
        </a:p>
      </dgm:t>
    </dgm:pt>
    <dgm:pt modelId="{91969DED-4CB8-4A14-A50B-3F7B848E46B5}">
      <dgm:prSet phldrT="[Text]" phldr="0" custT="1"/>
      <dgm:spPr/>
      <dgm:t>
        <a:bodyPr/>
        <a:lstStyle/>
        <a:p>
          <a:pPr>
            <a:defRPr b="1"/>
          </a:pPr>
          <a:r>
            <a:rPr lang="en-US" sz="1800" dirty="0">
              <a:solidFill>
                <a:schemeClr val="bg1">
                  <a:lumMod val="75000"/>
                  <a:lumOff val="25000"/>
                </a:schemeClr>
              </a:solidFill>
              <a:latin typeface="+mn-lt"/>
            </a:rPr>
            <a:t>Q4</a:t>
          </a:r>
          <a:endParaRPr lang="en-US" sz="1400" dirty="0">
            <a:solidFill>
              <a:schemeClr val="bg1">
                <a:lumMod val="75000"/>
                <a:lumOff val="25000"/>
              </a:schemeClr>
            </a:solidFill>
            <a:latin typeface="+mn-lt"/>
          </a:endParaRPr>
        </a:p>
      </dgm:t>
    </dgm:pt>
    <dgm:pt modelId="{441CD73D-85E1-42A6-BCF8-362A3247E2F3}" type="parTrans" cxnId="{537F2ED0-8BD0-4AD5-B60D-89B660EDA1AC}">
      <dgm:prSet/>
      <dgm:spPr/>
      <dgm:t>
        <a:bodyPr/>
        <a:lstStyle/>
        <a:p>
          <a:endParaRPr lang="en-US">
            <a:latin typeface="+mn-lt"/>
          </a:endParaRPr>
        </a:p>
      </dgm:t>
    </dgm:pt>
    <dgm:pt modelId="{81CA8AA2-C0C3-4381-BA8B-413EDD578B83}" type="sibTrans" cxnId="{537F2ED0-8BD0-4AD5-B60D-89B660EDA1AC}">
      <dgm:prSet/>
      <dgm:spPr/>
      <dgm:t>
        <a:bodyPr/>
        <a:lstStyle/>
        <a:p>
          <a:endParaRPr lang="en-US">
            <a:latin typeface="+mn-lt"/>
          </a:endParaRPr>
        </a:p>
      </dgm:t>
    </dgm:pt>
    <dgm:pt modelId="{8A04F340-E8E1-4146-9905-E7ADCAEAABD7}">
      <dgm:prSet phldrT="[Text]" phldr="0" custT="1"/>
      <dgm:spPr/>
      <dgm:t>
        <a:bodyPr/>
        <a:lstStyle/>
        <a:p>
          <a:pPr algn="ctr"/>
          <a:r>
            <a:rPr lang="en-US" sz="1800" dirty="0">
              <a:latin typeface="+mn-lt"/>
            </a:rPr>
            <a:t>NORMALIZE AND SAVE THE IMAGES AND CHECK FOR ANOMALITIES</a:t>
          </a:r>
        </a:p>
      </dgm:t>
    </dgm:pt>
    <dgm:pt modelId="{4EBD5EC2-45ED-4ED6-8376-97D155A911AE}" type="parTrans" cxnId="{E636BFFB-0404-4D4B-B3F0-C64FDFD9DDEF}">
      <dgm:prSet/>
      <dgm:spPr/>
      <dgm:t>
        <a:bodyPr/>
        <a:lstStyle/>
        <a:p>
          <a:endParaRPr lang="en-US">
            <a:latin typeface="+mn-lt"/>
          </a:endParaRPr>
        </a:p>
      </dgm:t>
    </dgm:pt>
    <dgm:pt modelId="{F9CD2A04-6A34-4104-A971-391788B88F55}" type="sibTrans" cxnId="{E636BFFB-0404-4D4B-B3F0-C64FDFD9DDEF}">
      <dgm:prSet/>
      <dgm:spPr/>
      <dgm:t>
        <a:bodyPr/>
        <a:lstStyle/>
        <a:p>
          <a:endParaRPr lang="en-US">
            <a:latin typeface="+mn-lt"/>
          </a:endParaRPr>
        </a:p>
      </dgm:t>
    </dgm:pt>
    <dgm:pt modelId="{3CC73758-10C1-47F8-AFA7-1A986D4DDD60}">
      <dgm:prSet phldrT="[Text]" phldr="0" custT="1"/>
      <dgm:spPr/>
      <dgm:t>
        <a:bodyPr/>
        <a:lstStyle/>
        <a:p>
          <a:pPr>
            <a:defRPr b="1"/>
          </a:pPr>
          <a:r>
            <a:rPr lang="en-US" sz="1800" dirty="0">
              <a:solidFill>
                <a:schemeClr val="bg1">
                  <a:lumMod val="75000"/>
                  <a:lumOff val="25000"/>
                </a:schemeClr>
              </a:solidFill>
              <a:latin typeface="+mn-lt"/>
            </a:rPr>
            <a:t>Q1</a:t>
          </a:r>
        </a:p>
      </dgm:t>
    </dgm:pt>
    <dgm:pt modelId="{FF6AE4B6-4A2F-49EE-9316-9AF55E77838B}" type="parTrans" cxnId="{4A69F85D-5C15-48FD-893A-B3050E1BADEB}">
      <dgm:prSet/>
      <dgm:spPr/>
      <dgm:t>
        <a:bodyPr/>
        <a:lstStyle/>
        <a:p>
          <a:endParaRPr lang="en-US">
            <a:latin typeface="+mn-lt"/>
          </a:endParaRPr>
        </a:p>
      </dgm:t>
    </dgm:pt>
    <dgm:pt modelId="{D8170BBA-6035-4773-8431-FEDD687647FF}" type="sibTrans" cxnId="{4A69F85D-5C15-48FD-893A-B3050E1BADEB}">
      <dgm:prSet/>
      <dgm:spPr/>
      <dgm:t>
        <a:bodyPr/>
        <a:lstStyle/>
        <a:p>
          <a:endParaRPr lang="en-US">
            <a:latin typeface="+mn-lt"/>
          </a:endParaRPr>
        </a:p>
      </dgm:t>
    </dgm:pt>
    <dgm:pt modelId="{FD9CA14A-483C-4869-B0C1-7C5FB7EEDBCC}">
      <dgm:prSet phldrT="[Text]" phldr="0" custT="1"/>
      <dgm:spPr/>
      <dgm:t>
        <a:bodyPr/>
        <a:lstStyle/>
        <a:p>
          <a:pPr algn="ctr"/>
          <a:r>
            <a:rPr lang="en-US" sz="1800" dirty="0">
              <a:latin typeface="+mn-lt"/>
            </a:rPr>
            <a:t> INITIALISE THE SIGN</a:t>
          </a:r>
        </a:p>
      </dgm:t>
    </dgm:pt>
    <dgm:pt modelId="{8182A92F-45BA-4CD1-8E43-0B0810A50FEB}" type="parTrans" cxnId="{5EDA943F-300F-408A-A52E-3D5140FD5C22}">
      <dgm:prSet/>
      <dgm:spPr/>
      <dgm:t>
        <a:bodyPr/>
        <a:lstStyle/>
        <a:p>
          <a:endParaRPr lang="en-US">
            <a:latin typeface="+mn-lt"/>
          </a:endParaRPr>
        </a:p>
      </dgm:t>
    </dgm:pt>
    <dgm:pt modelId="{914BB93C-EA8A-4B5B-8F06-30DA7C7F4B7B}" type="sibTrans" cxnId="{5EDA943F-300F-408A-A52E-3D5140FD5C22}">
      <dgm:prSet/>
      <dgm:spPr/>
      <dgm:t>
        <a:bodyPr/>
        <a:lstStyle/>
        <a:p>
          <a:endParaRPr lang="en-US">
            <a:latin typeface="+mn-lt"/>
          </a:endParaRPr>
        </a:p>
      </dgm:t>
    </dgm:pt>
    <dgm:pt modelId="{D2FE027B-4161-41E1-B4D4-02AECB2E3FA0}">
      <dgm:prSet phldrT="[Text]" phldr="0" custT="1"/>
      <dgm:spPr/>
      <dgm:t>
        <a:bodyPr/>
        <a:lstStyle/>
        <a:p>
          <a:pPr>
            <a:defRPr b="1"/>
          </a:pPr>
          <a:r>
            <a:rPr lang="en-US" sz="1800" dirty="0">
              <a:solidFill>
                <a:schemeClr val="bg1">
                  <a:lumMod val="75000"/>
                  <a:lumOff val="25000"/>
                </a:schemeClr>
              </a:solidFill>
              <a:latin typeface="+mn-lt"/>
            </a:rPr>
            <a:t>Q2</a:t>
          </a:r>
        </a:p>
      </dgm:t>
    </dgm:pt>
    <dgm:pt modelId="{88680CFE-3CE0-4842-B3D3-716D3B671238}" type="parTrans" cxnId="{4F4F82A2-02F1-492B-96C1-46C070BEFCE3}">
      <dgm:prSet/>
      <dgm:spPr/>
      <dgm:t>
        <a:bodyPr/>
        <a:lstStyle/>
        <a:p>
          <a:endParaRPr lang="en-US">
            <a:latin typeface="+mn-lt"/>
          </a:endParaRPr>
        </a:p>
      </dgm:t>
    </dgm:pt>
    <dgm:pt modelId="{4D59E06B-629C-40B5-96D3-423B7A56C945}" type="sibTrans" cxnId="{4F4F82A2-02F1-492B-96C1-46C070BEFCE3}">
      <dgm:prSet/>
      <dgm:spPr/>
      <dgm:t>
        <a:bodyPr/>
        <a:lstStyle/>
        <a:p>
          <a:endParaRPr lang="en-US">
            <a:latin typeface="+mn-lt"/>
          </a:endParaRPr>
        </a:p>
      </dgm:t>
    </dgm:pt>
    <dgm:pt modelId="{2BE415B7-7185-4956-8487-237B40BC0EE5}">
      <dgm:prSet phldrT="[Text]" phldr="0" custT="1"/>
      <dgm:spPr/>
      <dgm:t>
        <a:bodyPr/>
        <a:lstStyle/>
        <a:p>
          <a:pPr algn="ctr"/>
          <a:r>
            <a:rPr lang="en-US" sz="1800" dirty="0">
              <a:latin typeface="+mn-lt"/>
            </a:rPr>
            <a:t>FIX THE NO OF IMAGES</a:t>
          </a:r>
        </a:p>
      </dgm:t>
    </dgm:pt>
    <dgm:pt modelId="{A38E847E-0D1D-4F40-9A71-4D5999ADE08B}" type="parTrans" cxnId="{CB32A309-9CA9-4554-941D-519A91A9E733}">
      <dgm:prSet/>
      <dgm:spPr/>
      <dgm:t>
        <a:bodyPr/>
        <a:lstStyle/>
        <a:p>
          <a:endParaRPr lang="en-US">
            <a:latin typeface="+mn-lt"/>
          </a:endParaRPr>
        </a:p>
      </dgm:t>
    </dgm:pt>
    <dgm:pt modelId="{F0D1C61C-E3F2-49BA-A2D8-C04A81308E5D}" type="sibTrans" cxnId="{CB32A309-9CA9-4554-941D-519A91A9E733}">
      <dgm:prSet/>
      <dgm:spPr/>
      <dgm:t>
        <a:bodyPr/>
        <a:lstStyle/>
        <a:p>
          <a:endParaRPr lang="en-US">
            <a:latin typeface="+mn-lt"/>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5">
            <a:alpha val="90000"/>
            <a:tint val="40000"/>
            <a:hueOff val="0"/>
            <a:satOff val="0"/>
            <a:lumOff val="0"/>
            <a:alphaOff val="0"/>
          </a:schemeClr>
        </a:solidFill>
        <a:ln w="19050" cap="rnd" cmpd="sng" algn="ctr">
          <a:solidFill>
            <a:schemeClr val="accent5">
              <a:alpha val="90000"/>
              <a:tint val="40000"/>
              <a:hueOff val="0"/>
              <a:satOff val="0"/>
              <a:lumOff val="0"/>
              <a:alphaOff val="0"/>
            </a:schemeClr>
          </a:solidFill>
          <a:prstDash val="solid"/>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custScaleX="101715" custScaleY="168138" custLinFactNeighborX="-82" custLinFactNeighborY="287"/>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9525" cap="rnd" cmpd="sng" algn="ctr">
          <a:solidFill>
            <a:schemeClr val="accent5">
              <a:hueOff val="0"/>
              <a:satOff val="0"/>
              <a:lumOff val="0"/>
              <a:alphaOff val="0"/>
            </a:schemeClr>
          </a:solidFill>
          <a:prstDash val="dash"/>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custScaleX="123995" custScaleY="189624"/>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9525" cap="rnd" cmpd="sng" algn="ctr">
          <a:solidFill>
            <a:schemeClr val="accent5">
              <a:hueOff val="0"/>
              <a:satOff val="0"/>
              <a:lumOff val="0"/>
              <a:alphaOff val="0"/>
            </a:schemeClr>
          </a:solidFill>
          <a:prstDash val="dash"/>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custScaleX="111615" custScaleY="174766"/>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9525" cap="rnd" cmpd="sng" algn="ctr">
          <a:solidFill>
            <a:schemeClr val="accent5">
              <a:hueOff val="0"/>
              <a:satOff val="0"/>
              <a:lumOff val="0"/>
              <a:alphaOff val="0"/>
            </a:schemeClr>
          </a:solidFill>
          <a:prstDash val="dash"/>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custScaleX="96202" custScaleY="185089"/>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9525" cap="rnd" cmpd="sng" algn="ctr">
          <a:solidFill>
            <a:schemeClr val="accent5">
              <a:hueOff val="0"/>
              <a:satOff val="0"/>
              <a:lumOff val="0"/>
              <a:alphaOff val="0"/>
            </a:schemeClr>
          </a:solidFill>
          <a:prstDash val="dash"/>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806450"/>
          <a:ext cx="10225086" cy="0"/>
        </a:xfrm>
        <a:prstGeom prst="line">
          <a:avLst/>
        </a:prstGeom>
        <a:solidFill>
          <a:schemeClr val="accent5">
            <a:alpha val="90000"/>
            <a:tint val="40000"/>
            <a:hueOff val="0"/>
            <a:satOff val="0"/>
            <a:lumOff val="0"/>
            <a:alphaOff val="0"/>
          </a:schemeClr>
        </a:solidFill>
        <a:ln w="19050" cap="rnd" cmpd="sng" algn="ctr">
          <a:solidFill>
            <a:schemeClr val="accent5">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245704" y="951299"/>
          <a:ext cx="2878141" cy="18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kern="1200" dirty="0">
              <a:solidFill>
                <a:schemeClr val="bg1">
                  <a:lumMod val="75000"/>
                  <a:lumOff val="25000"/>
                </a:schemeClr>
              </a:solidFill>
              <a:latin typeface="+mn-lt"/>
            </a:rPr>
            <a:t>Q3</a:t>
          </a:r>
          <a:endParaRPr lang="en-US" sz="1400" kern="1200" dirty="0">
            <a:solidFill>
              <a:schemeClr val="bg1">
                <a:lumMod val="75000"/>
                <a:lumOff val="25000"/>
              </a:schemeClr>
            </a:solidFill>
            <a:latin typeface="+mn-lt"/>
          </a:endParaRPr>
        </a:p>
      </dsp:txBody>
      <dsp:txXfrm>
        <a:off x="245704" y="951299"/>
        <a:ext cx="2878141" cy="182257"/>
      </dsp:txXfrm>
    </dsp:sp>
    <dsp:sp modelId="{BA29120C-7C6B-4F62-9079-4AD528BC0744}">
      <dsp:nvSpPr>
        <dsp:cNvPr id="0" name=""/>
        <dsp:cNvSpPr/>
      </dsp:nvSpPr>
      <dsp:spPr>
        <a:xfrm>
          <a:off x="18740" y="-83737"/>
          <a:ext cx="3326706" cy="840688"/>
        </a:xfrm>
        <a:prstGeom prst="roundRect">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CAPTURE THE HAND USING MEDIAPIPE’S HAND MODEL</a:t>
          </a:r>
        </a:p>
      </dsp:txBody>
      <dsp:txXfrm>
        <a:off x="59779" y="-42698"/>
        <a:ext cx="3244628" cy="758610"/>
      </dsp:txXfrm>
    </dsp:sp>
    <dsp:sp modelId="{A95DB80B-444A-4D69-B205-3A801BB8524A}">
      <dsp:nvSpPr>
        <dsp:cNvPr id="0" name=""/>
        <dsp:cNvSpPr/>
      </dsp:nvSpPr>
      <dsp:spPr>
        <a:xfrm>
          <a:off x="1684775" y="585171"/>
          <a:ext cx="0" cy="306451"/>
        </a:xfrm>
        <a:prstGeom prst="line">
          <a:avLst/>
        </a:prstGeom>
        <a:noFill/>
        <a:ln w="9525"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2563098" y="452485"/>
          <a:ext cx="2878141" cy="18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kern="1200" dirty="0">
              <a:solidFill>
                <a:schemeClr val="bg1">
                  <a:lumMod val="75000"/>
                  <a:lumOff val="25000"/>
                </a:schemeClr>
              </a:solidFill>
              <a:latin typeface="+mn-lt"/>
            </a:rPr>
            <a:t>Q4</a:t>
          </a:r>
          <a:endParaRPr lang="en-US" sz="1400" kern="1200" dirty="0">
            <a:solidFill>
              <a:schemeClr val="bg1">
                <a:lumMod val="75000"/>
                <a:lumOff val="25000"/>
              </a:schemeClr>
            </a:solidFill>
            <a:latin typeface="+mn-lt"/>
          </a:endParaRPr>
        </a:p>
      </dsp:txBody>
      <dsp:txXfrm>
        <a:off x="2563098" y="452485"/>
        <a:ext cx="2878141" cy="182257"/>
      </dsp:txXfrm>
    </dsp:sp>
    <dsp:sp modelId="{FA19A0AA-8B0B-4AA8-A80D-08CFFDD3F112}">
      <dsp:nvSpPr>
        <dsp:cNvPr id="0" name=""/>
        <dsp:cNvSpPr/>
      </dsp:nvSpPr>
      <dsp:spPr>
        <a:xfrm>
          <a:off x="1672678" y="879525"/>
          <a:ext cx="24193" cy="24193"/>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974469" y="776811"/>
          <a:ext cx="4055399" cy="948118"/>
        </a:xfrm>
        <a:prstGeom prst="roundRect">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NORMALIZE AND SAVE THE IMAGES AND CHECK FOR ANOMALITIES</a:t>
          </a:r>
        </a:p>
      </dsp:txBody>
      <dsp:txXfrm>
        <a:off x="2020752" y="823094"/>
        <a:ext cx="3962833" cy="855552"/>
      </dsp:txXfrm>
    </dsp:sp>
    <dsp:sp modelId="{DBD74D6B-057A-432C-9067-BF618C19EB2A}">
      <dsp:nvSpPr>
        <dsp:cNvPr id="0" name=""/>
        <dsp:cNvSpPr/>
      </dsp:nvSpPr>
      <dsp:spPr>
        <a:xfrm>
          <a:off x="4002169" y="694420"/>
          <a:ext cx="0" cy="306451"/>
        </a:xfrm>
        <a:prstGeom prst="line">
          <a:avLst/>
        </a:prstGeom>
        <a:noFill/>
        <a:ln w="9525"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5042388" y="959584"/>
          <a:ext cx="2878141" cy="18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kern="1200" dirty="0">
              <a:solidFill>
                <a:schemeClr val="bg1">
                  <a:lumMod val="75000"/>
                  <a:lumOff val="25000"/>
                </a:schemeClr>
              </a:solidFill>
              <a:latin typeface="+mn-lt"/>
            </a:rPr>
            <a:t>Q1</a:t>
          </a:r>
        </a:p>
      </dsp:txBody>
      <dsp:txXfrm>
        <a:off x="5042388" y="959584"/>
        <a:ext cx="2878141" cy="182257"/>
      </dsp:txXfrm>
    </dsp:sp>
    <dsp:sp modelId="{0F979253-FD39-4920-BFCA-78C564B167EA}">
      <dsp:nvSpPr>
        <dsp:cNvPr id="0" name=""/>
        <dsp:cNvSpPr/>
      </dsp:nvSpPr>
      <dsp:spPr>
        <a:xfrm>
          <a:off x="3990072" y="682323"/>
          <a:ext cx="24193" cy="24193"/>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4656210" y="-93457"/>
          <a:ext cx="3650497" cy="873828"/>
        </a:xfrm>
        <a:prstGeom prst="roundRect">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 INITIALISE THE SIGN</a:t>
          </a:r>
        </a:p>
      </dsp:txBody>
      <dsp:txXfrm>
        <a:off x="4698867" y="-50800"/>
        <a:ext cx="3565183" cy="788514"/>
      </dsp:txXfrm>
    </dsp:sp>
    <dsp:sp modelId="{DCAE8A46-752C-4E82-84CE-E790E1F2918E}">
      <dsp:nvSpPr>
        <dsp:cNvPr id="0" name=""/>
        <dsp:cNvSpPr/>
      </dsp:nvSpPr>
      <dsp:spPr>
        <a:xfrm>
          <a:off x="6481459" y="593456"/>
          <a:ext cx="0" cy="306451"/>
        </a:xfrm>
        <a:prstGeom prst="line">
          <a:avLst/>
        </a:prstGeom>
        <a:noFill/>
        <a:ln w="9525"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7129286" y="458153"/>
          <a:ext cx="2878141" cy="18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kern="1200" dirty="0">
              <a:solidFill>
                <a:schemeClr val="bg1">
                  <a:lumMod val="75000"/>
                  <a:lumOff val="25000"/>
                </a:schemeClr>
              </a:solidFill>
              <a:latin typeface="+mn-lt"/>
            </a:rPr>
            <a:t>Q2</a:t>
          </a:r>
        </a:p>
      </dsp:txBody>
      <dsp:txXfrm>
        <a:off x="7129286" y="458153"/>
        <a:ext cx="2878141" cy="182257"/>
      </dsp:txXfrm>
    </dsp:sp>
    <dsp:sp modelId="{B6459BF8-D2C3-4018-9C28-98667DC203F4}">
      <dsp:nvSpPr>
        <dsp:cNvPr id="0" name=""/>
        <dsp:cNvSpPr/>
      </dsp:nvSpPr>
      <dsp:spPr>
        <a:xfrm>
          <a:off x="6469362" y="887810"/>
          <a:ext cx="24193" cy="24193"/>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6992916" y="793817"/>
          <a:ext cx="3032817" cy="925443"/>
        </a:xfrm>
        <a:prstGeom prst="roundRect">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FIX THE NO OF IMAGES</a:t>
          </a:r>
        </a:p>
      </dsp:txBody>
      <dsp:txXfrm>
        <a:off x="7038092" y="838993"/>
        <a:ext cx="2942465" cy="835091"/>
      </dsp:txXfrm>
    </dsp:sp>
    <dsp:sp modelId="{086FB9B1-82B2-4197-8B33-6E7FF94F8D2E}">
      <dsp:nvSpPr>
        <dsp:cNvPr id="0" name=""/>
        <dsp:cNvSpPr/>
      </dsp:nvSpPr>
      <dsp:spPr>
        <a:xfrm>
          <a:off x="8568357" y="700088"/>
          <a:ext cx="0" cy="306451"/>
        </a:xfrm>
        <a:prstGeom prst="line">
          <a:avLst/>
        </a:prstGeom>
        <a:noFill/>
        <a:ln w="9525"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8556260" y="687992"/>
          <a:ext cx="24193" cy="24193"/>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802E2C-B7D8-04C8-C240-1A3E4E91E1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6171AFC-D318-FD5E-08E7-6BAF47EACD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CA9B3-7F4F-4A4D-9632-82479A1CD351}" type="datetimeFigureOut">
              <a:rPr lang="en-US" smtClean="0"/>
              <a:t>11/14/2024</a:t>
            </a:fld>
            <a:endParaRPr lang="en-US" dirty="0"/>
          </a:p>
        </p:txBody>
      </p:sp>
      <p:sp>
        <p:nvSpPr>
          <p:cNvPr id="4" name="Footer Placeholder 3">
            <a:extLst>
              <a:ext uri="{FF2B5EF4-FFF2-40B4-BE49-F238E27FC236}">
                <a16:creationId xmlns:a16="http://schemas.microsoft.com/office/drawing/2014/main" id="{9611FBEE-E86F-B722-5F1D-3ACBA8E48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3672E68-1D54-CEDB-2E8C-3CA510A90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05CF68-C9C2-4072-AAE6-9B71EFC0ED0B}" type="slidenum">
              <a:rPr lang="en-US" smtClean="0"/>
              <a:t>‹#›</a:t>
            </a:fld>
            <a:endParaRPr lang="en-US" dirty="0"/>
          </a:p>
        </p:txBody>
      </p:sp>
    </p:spTree>
    <p:extLst>
      <p:ext uri="{BB962C8B-B14F-4D97-AF65-F5344CB8AC3E}">
        <p14:creationId xmlns:p14="http://schemas.microsoft.com/office/powerpoint/2010/main" val="42902842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7D6A3-58FC-498D-8FCC-F158510A9658}" type="datetimeFigureOut">
              <a:rPr lang="en-US" smtClean="0"/>
              <a:t>11/14/2024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ADD3C7-09A3-4FAE-BEB8-19FEF1926070}" type="slidenum">
              <a:rPr lang="en-US" smtClean="0"/>
              <a:t>‹#›</a:t>
            </a:fld>
            <a:endParaRPr lang="en-US" dirty="0"/>
          </a:p>
        </p:txBody>
      </p:sp>
    </p:spTree>
    <p:extLst>
      <p:ext uri="{BB962C8B-B14F-4D97-AF65-F5344CB8AC3E}">
        <p14:creationId xmlns:p14="http://schemas.microsoft.com/office/powerpoint/2010/main" val="1934263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2</a:t>
            </a:fld>
            <a:endParaRPr lang="en-US" dirty="0"/>
          </a:p>
        </p:txBody>
      </p:sp>
    </p:spTree>
    <p:extLst>
      <p:ext uri="{BB962C8B-B14F-4D97-AF65-F5344CB8AC3E}">
        <p14:creationId xmlns:p14="http://schemas.microsoft.com/office/powerpoint/2010/main" val="4060273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1922D-D0E5-B60C-E372-84459E7A0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38B508-5EEB-7446-B36A-60E35C1987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2285C7-8DF0-87DB-BEFD-2024F833BA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B16B21-1961-B38C-B9D5-201523AFB408}"/>
              </a:ext>
            </a:extLst>
          </p:cNvPr>
          <p:cNvSpPr>
            <a:spLocks noGrp="1"/>
          </p:cNvSpPr>
          <p:nvPr>
            <p:ph type="sldNum" sz="quarter" idx="5"/>
          </p:nvPr>
        </p:nvSpPr>
        <p:spPr/>
        <p:txBody>
          <a:bodyPr/>
          <a:lstStyle/>
          <a:p>
            <a:fld id="{2CADD3C7-09A3-4FAE-BEB8-19FEF1926070}" type="slidenum">
              <a:rPr lang="en-US" smtClean="0"/>
              <a:t>11</a:t>
            </a:fld>
            <a:endParaRPr lang="en-US" dirty="0"/>
          </a:p>
        </p:txBody>
      </p:sp>
    </p:spTree>
    <p:extLst>
      <p:ext uri="{BB962C8B-B14F-4D97-AF65-F5344CB8AC3E}">
        <p14:creationId xmlns:p14="http://schemas.microsoft.com/office/powerpoint/2010/main" val="2982412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12</a:t>
            </a:fld>
            <a:endParaRPr lang="en-US" dirty="0"/>
          </a:p>
        </p:txBody>
      </p:sp>
    </p:spTree>
    <p:extLst>
      <p:ext uri="{BB962C8B-B14F-4D97-AF65-F5344CB8AC3E}">
        <p14:creationId xmlns:p14="http://schemas.microsoft.com/office/powerpoint/2010/main" val="2880287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F079B-F73B-9C77-D11A-FF6B1C471C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F3DDCE-F732-CFB5-BE02-4AEAA4D4C8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25D0A8-70A0-16FC-7F46-A544F3E406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30A2C5-3684-AD02-3D47-9570502DB3E9}"/>
              </a:ext>
            </a:extLst>
          </p:cNvPr>
          <p:cNvSpPr>
            <a:spLocks noGrp="1"/>
          </p:cNvSpPr>
          <p:nvPr>
            <p:ph type="sldNum" sz="quarter" idx="5"/>
          </p:nvPr>
        </p:nvSpPr>
        <p:spPr/>
        <p:txBody>
          <a:bodyPr/>
          <a:lstStyle/>
          <a:p>
            <a:fld id="{2CADD3C7-09A3-4FAE-BEB8-19FEF1926070}" type="slidenum">
              <a:rPr lang="en-US" smtClean="0"/>
              <a:t>13</a:t>
            </a:fld>
            <a:endParaRPr lang="en-US" dirty="0"/>
          </a:p>
        </p:txBody>
      </p:sp>
    </p:spTree>
    <p:extLst>
      <p:ext uri="{BB962C8B-B14F-4D97-AF65-F5344CB8AC3E}">
        <p14:creationId xmlns:p14="http://schemas.microsoft.com/office/powerpoint/2010/main" val="2388720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D4FF0-AE2A-53C8-581F-46D54DE07B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48275-6EF0-CDA7-F46D-EAA5FE6F15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FFED0E-A3FF-2AD9-A311-711DC991A4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0D1CEE-59E8-8F32-32A7-5D73EF566C1E}"/>
              </a:ext>
            </a:extLst>
          </p:cNvPr>
          <p:cNvSpPr>
            <a:spLocks noGrp="1"/>
          </p:cNvSpPr>
          <p:nvPr>
            <p:ph type="sldNum" sz="quarter" idx="5"/>
          </p:nvPr>
        </p:nvSpPr>
        <p:spPr/>
        <p:txBody>
          <a:bodyPr/>
          <a:lstStyle/>
          <a:p>
            <a:fld id="{2CADD3C7-09A3-4FAE-BEB8-19FEF1926070}" type="slidenum">
              <a:rPr lang="en-US" smtClean="0"/>
              <a:t>14</a:t>
            </a:fld>
            <a:endParaRPr lang="en-US" dirty="0"/>
          </a:p>
        </p:txBody>
      </p:sp>
    </p:spTree>
    <p:extLst>
      <p:ext uri="{BB962C8B-B14F-4D97-AF65-F5344CB8AC3E}">
        <p14:creationId xmlns:p14="http://schemas.microsoft.com/office/powerpoint/2010/main" val="144291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05067-8306-013C-2988-08FACC07B6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34611E-D9CB-D3D5-0C97-2F5FFCD7AB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CCC031-B722-A3E8-7104-2EBD0C1FB3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75B29F-F4F1-CA86-5635-1451338C31B6}"/>
              </a:ext>
            </a:extLst>
          </p:cNvPr>
          <p:cNvSpPr>
            <a:spLocks noGrp="1"/>
          </p:cNvSpPr>
          <p:nvPr>
            <p:ph type="sldNum" sz="quarter" idx="5"/>
          </p:nvPr>
        </p:nvSpPr>
        <p:spPr/>
        <p:txBody>
          <a:bodyPr/>
          <a:lstStyle/>
          <a:p>
            <a:fld id="{2CADD3C7-09A3-4FAE-BEB8-19FEF1926070}" type="slidenum">
              <a:rPr lang="en-US" smtClean="0"/>
              <a:t>15</a:t>
            </a:fld>
            <a:endParaRPr lang="en-US" dirty="0"/>
          </a:p>
        </p:txBody>
      </p:sp>
    </p:spTree>
    <p:extLst>
      <p:ext uri="{BB962C8B-B14F-4D97-AF65-F5344CB8AC3E}">
        <p14:creationId xmlns:p14="http://schemas.microsoft.com/office/powerpoint/2010/main" val="3211347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D94EB-3145-8FB2-A126-A8AD467E5B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20218F-948E-80A1-60F7-3FC02338DD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9B9ED8-B481-7AF7-A553-19B9DCE47D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224C43-7150-C0B9-DAFA-91153F87031D}"/>
              </a:ext>
            </a:extLst>
          </p:cNvPr>
          <p:cNvSpPr>
            <a:spLocks noGrp="1"/>
          </p:cNvSpPr>
          <p:nvPr>
            <p:ph type="sldNum" sz="quarter" idx="5"/>
          </p:nvPr>
        </p:nvSpPr>
        <p:spPr/>
        <p:txBody>
          <a:bodyPr/>
          <a:lstStyle/>
          <a:p>
            <a:fld id="{2CADD3C7-09A3-4FAE-BEB8-19FEF1926070}" type="slidenum">
              <a:rPr lang="en-US" smtClean="0"/>
              <a:t>16</a:t>
            </a:fld>
            <a:endParaRPr lang="en-US" dirty="0"/>
          </a:p>
        </p:txBody>
      </p:sp>
    </p:spTree>
    <p:extLst>
      <p:ext uri="{BB962C8B-B14F-4D97-AF65-F5344CB8AC3E}">
        <p14:creationId xmlns:p14="http://schemas.microsoft.com/office/powerpoint/2010/main" val="341053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45A17-9FEE-5B09-48A0-A4A0E76450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918208-B283-1347-132B-A04D582D12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2DA624-B99C-7BCD-2328-461039DE1F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9B4E72-E2C1-A961-7C71-7403A28715D7}"/>
              </a:ext>
            </a:extLst>
          </p:cNvPr>
          <p:cNvSpPr>
            <a:spLocks noGrp="1"/>
          </p:cNvSpPr>
          <p:nvPr>
            <p:ph type="sldNum" sz="quarter" idx="5"/>
          </p:nvPr>
        </p:nvSpPr>
        <p:spPr/>
        <p:txBody>
          <a:bodyPr/>
          <a:lstStyle/>
          <a:p>
            <a:fld id="{2CADD3C7-09A3-4FAE-BEB8-19FEF1926070}" type="slidenum">
              <a:rPr lang="en-US" smtClean="0"/>
              <a:t>17</a:t>
            </a:fld>
            <a:endParaRPr lang="en-US" dirty="0"/>
          </a:p>
        </p:txBody>
      </p:sp>
    </p:spTree>
    <p:extLst>
      <p:ext uri="{BB962C8B-B14F-4D97-AF65-F5344CB8AC3E}">
        <p14:creationId xmlns:p14="http://schemas.microsoft.com/office/powerpoint/2010/main" val="937532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7EB70-27F7-E9B4-CB2D-D5D3DB3E6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10BA88-3407-26A4-CBC5-A9DA05F405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79E486-F5A0-BF3B-FFBD-DFE7EC7784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3E2C57-F12C-8566-BA04-370ACE010486}"/>
              </a:ext>
            </a:extLst>
          </p:cNvPr>
          <p:cNvSpPr>
            <a:spLocks noGrp="1"/>
          </p:cNvSpPr>
          <p:nvPr>
            <p:ph type="sldNum" sz="quarter" idx="5"/>
          </p:nvPr>
        </p:nvSpPr>
        <p:spPr/>
        <p:txBody>
          <a:bodyPr/>
          <a:lstStyle/>
          <a:p>
            <a:fld id="{2CADD3C7-09A3-4FAE-BEB8-19FEF1926070}" type="slidenum">
              <a:rPr lang="en-US" smtClean="0"/>
              <a:t>18</a:t>
            </a:fld>
            <a:endParaRPr lang="en-US" dirty="0"/>
          </a:p>
        </p:txBody>
      </p:sp>
    </p:spTree>
    <p:extLst>
      <p:ext uri="{BB962C8B-B14F-4D97-AF65-F5344CB8AC3E}">
        <p14:creationId xmlns:p14="http://schemas.microsoft.com/office/powerpoint/2010/main" val="3613723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19</a:t>
            </a:fld>
            <a:endParaRPr lang="en-US" dirty="0"/>
          </a:p>
        </p:txBody>
      </p:sp>
    </p:spTree>
    <p:extLst>
      <p:ext uri="{BB962C8B-B14F-4D97-AF65-F5344CB8AC3E}">
        <p14:creationId xmlns:p14="http://schemas.microsoft.com/office/powerpoint/2010/main" val="4170167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20</a:t>
            </a:fld>
            <a:endParaRPr lang="en-US" dirty="0"/>
          </a:p>
        </p:txBody>
      </p:sp>
    </p:spTree>
    <p:extLst>
      <p:ext uri="{BB962C8B-B14F-4D97-AF65-F5344CB8AC3E}">
        <p14:creationId xmlns:p14="http://schemas.microsoft.com/office/powerpoint/2010/main" val="2802258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3</a:t>
            </a:fld>
            <a:endParaRPr lang="en-US" dirty="0"/>
          </a:p>
        </p:txBody>
      </p:sp>
    </p:spTree>
    <p:extLst>
      <p:ext uri="{BB962C8B-B14F-4D97-AF65-F5344CB8AC3E}">
        <p14:creationId xmlns:p14="http://schemas.microsoft.com/office/powerpoint/2010/main" val="1375257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21</a:t>
            </a:fld>
            <a:endParaRPr lang="en-US" dirty="0"/>
          </a:p>
        </p:txBody>
      </p:sp>
    </p:spTree>
    <p:extLst>
      <p:ext uri="{BB962C8B-B14F-4D97-AF65-F5344CB8AC3E}">
        <p14:creationId xmlns:p14="http://schemas.microsoft.com/office/powerpoint/2010/main" val="3112745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4</a:t>
            </a:fld>
            <a:endParaRPr lang="en-US" dirty="0"/>
          </a:p>
        </p:txBody>
      </p:sp>
    </p:spTree>
    <p:extLst>
      <p:ext uri="{BB962C8B-B14F-4D97-AF65-F5344CB8AC3E}">
        <p14:creationId xmlns:p14="http://schemas.microsoft.com/office/powerpoint/2010/main" val="2872811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5</a:t>
            </a:fld>
            <a:endParaRPr lang="en-US" dirty="0"/>
          </a:p>
        </p:txBody>
      </p:sp>
    </p:spTree>
    <p:extLst>
      <p:ext uri="{BB962C8B-B14F-4D97-AF65-F5344CB8AC3E}">
        <p14:creationId xmlns:p14="http://schemas.microsoft.com/office/powerpoint/2010/main" val="1352106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6</a:t>
            </a:fld>
            <a:endParaRPr lang="en-US" dirty="0"/>
          </a:p>
        </p:txBody>
      </p:sp>
    </p:spTree>
    <p:extLst>
      <p:ext uri="{BB962C8B-B14F-4D97-AF65-F5344CB8AC3E}">
        <p14:creationId xmlns:p14="http://schemas.microsoft.com/office/powerpoint/2010/main" val="1188141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7</a:t>
            </a:fld>
            <a:endParaRPr lang="en-US" dirty="0"/>
          </a:p>
        </p:txBody>
      </p:sp>
    </p:spTree>
    <p:extLst>
      <p:ext uri="{BB962C8B-B14F-4D97-AF65-F5344CB8AC3E}">
        <p14:creationId xmlns:p14="http://schemas.microsoft.com/office/powerpoint/2010/main" val="1557377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8</a:t>
            </a:fld>
            <a:endParaRPr lang="en-US" dirty="0"/>
          </a:p>
        </p:txBody>
      </p:sp>
    </p:spTree>
    <p:extLst>
      <p:ext uri="{BB962C8B-B14F-4D97-AF65-F5344CB8AC3E}">
        <p14:creationId xmlns:p14="http://schemas.microsoft.com/office/powerpoint/2010/main" val="3798434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E5F7C-A552-9105-0690-4EF35914EF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AE291A-F66F-B8EE-C5B4-29494BD49E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68AB5B-857A-CA40-133A-F16B92E93E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DB63EE-3982-1D27-6FCE-AD6BBCDBD960}"/>
              </a:ext>
            </a:extLst>
          </p:cNvPr>
          <p:cNvSpPr>
            <a:spLocks noGrp="1"/>
          </p:cNvSpPr>
          <p:nvPr>
            <p:ph type="sldNum" sz="quarter" idx="5"/>
          </p:nvPr>
        </p:nvSpPr>
        <p:spPr/>
        <p:txBody>
          <a:bodyPr/>
          <a:lstStyle/>
          <a:p>
            <a:fld id="{2CADD3C7-09A3-4FAE-BEB8-19FEF1926070}" type="slidenum">
              <a:rPr lang="en-US" smtClean="0"/>
              <a:t>9</a:t>
            </a:fld>
            <a:endParaRPr lang="en-US" dirty="0"/>
          </a:p>
        </p:txBody>
      </p:sp>
    </p:spTree>
    <p:extLst>
      <p:ext uri="{BB962C8B-B14F-4D97-AF65-F5344CB8AC3E}">
        <p14:creationId xmlns:p14="http://schemas.microsoft.com/office/powerpoint/2010/main" val="2206749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10</a:t>
            </a:fld>
            <a:endParaRPr lang="en-US" dirty="0"/>
          </a:p>
        </p:txBody>
      </p:sp>
    </p:spTree>
    <p:extLst>
      <p:ext uri="{BB962C8B-B14F-4D97-AF65-F5344CB8AC3E}">
        <p14:creationId xmlns:p14="http://schemas.microsoft.com/office/powerpoint/2010/main" val="416551142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5.wdp"/><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7.wdp"/><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0E0F137D-A107-4C30-1807-F4F7054E257D}"/>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35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t="-3352"/>
          <a:stretch/>
        </p:blipFill>
        <p:spPr>
          <a:xfrm>
            <a:off x="6634824" y="4335877"/>
            <a:ext cx="3617025" cy="2522123"/>
          </a:xfrm>
          <a:prstGeom prst="rect">
            <a:avLst/>
          </a:prstGeom>
        </p:spPr>
      </p:pic>
      <p:pic>
        <p:nvPicPr>
          <p:cNvPr id="10" name="Graphic 9">
            <a:extLst>
              <a:ext uri="{FF2B5EF4-FFF2-40B4-BE49-F238E27FC236}">
                <a16:creationId xmlns:a16="http://schemas.microsoft.com/office/drawing/2014/main" id="{4E9B0889-CF84-D54E-684F-B32B7C32F6D8}"/>
              </a:ext>
              <a:ext uri="{C183D7F6-B498-43B3-948B-1728B52AA6E4}">
                <adec:decorative xmlns:adec="http://schemas.microsoft.com/office/drawing/2017/decorative" val="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2950" t="24936"/>
          <a:stretch/>
        </p:blipFill>
        <p:spPr>
          <a:xfrm>
            <a:off x="0" y="0"/>
            <a:ext cx="6136802" cy="5312533"/>
          </a:xfrm>
          <a:prstGeom prst="rect">
            <a:avLst/>
          </a:prstGeom>
        </p:spPr>
      </p:pic>
      <p:sp>
        <p:nvSpPr>
          <p:cNvPr id="2" name="Title 1"/>
          <p:cNvSpPr>
            <a:spLocks noGrp="1"/>
          </p:cNvSpPr>
          <p:nvPr>
            <p:ph type="ctrTitle" hasCustomPrompt="1"/>
          </p:nvPr>
        </p:nvSpPr>
        <p:spPr>
          <a:xfrm>
            <a:off x="1154954" y="295729"/>
            <a:ext cx="9219857" cy="5212442"/>
          </a:xfrm>
          <a:prstGeom prst="rect">
            <a:avLst/>
          </a:prstGeom>
        </p:spPr>
        <p:txBody>
          <a:bodyPr vert="horz" lIns="0" tIns="45720" rIns="91440" bIns="45720" rtlCol="0" anchor="ctr">
            <a:normAutofit/>
          </a:bodyPr>
          <a:lstStyle>
            <a:lvl1pPr>
              <a:defRPr lang="en-US" sz="7200" cap="all" baseline="0" dirty="0">
                <a:solidFill>
                  <a:schemeClr val="bg1">
                    <a:lumMod val="75000"/>
                    <a:lumOff val="25000"/>
                  </a:schemeClr>
                </a:solidFill>
              </a:defRPr>
            </a:lvl1pPr>
          </a:lstStyle>
          <a:p>
            <a:pPr lvl="0"/>
            <a:r>
              <a:rPr lang="en-US" dirty="0"/>
              <a:t>Click to add title</a:t>
            </a:r>
          </a:p>
        </p:txBody>
      </p:sp>
      <p:sp>
        <p:nvSpPr>
          <p:cNvPr id="14" name="Slide Number Placeholder 5">
            <a:extLst>
              <a:ext uri="{FF2B5EF4-FFF2-40B4-BE49-F238E27FC236}">
                <a16:creationId xmlns:a16="http://schemas.microsoft.com/office/drawing/2014/main" id="{D6AF80AB-FACE-F1B9-4849-8D42D0E99B69}"/>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id="{7B1614F1-AC58-23AB-10D3-AD1A2DB4EC2C}"/>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6BB60D03-E48F-E1A2-990A-3597EB2D6BAB}"/>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008C049B-BC0B-4B08-98F2-2F28A95589EF}" type="datetime1">
              <a:rPr lang="en-US" smtClean="0"/>
              <a:t>11/14/2024</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9600"/>
            <a:ext cx="10238392" cy="1243648"/>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6" name="Table Placeholder 5">
            <a:extLst>
              <a:ext uri="{FF2B5EF4-FFF2-40B4-BE49-F238E27FC236}">
                <a16:creationId xmlns:a16="http://schemas.microsoft.com/office/drawing/2014/main" id="{7B6D69E5-7A08-BC78-BCE3-11E38F6150D4}"/>
              </a:ext>
            </a:extLst>
          </p:cNvPr>
          <p:cNvSpPr>
            <a:spLocks noGrp="1"/>
          </p:cNvSpPr>
          <p:nvPr>
            <p:ph type="tbl" sz="quarter" idx="15"/>
          </p:nvPr>
        </p:nvSpPr>
        <p:spPr>
          <a:xfrm>
            <a:off x="646113" y="2035175"/>
            <a:ext cx="10237787" cy="4213225"/>
          </a:xfrm>
        </p:spPr>
        <p:txBody>
          <a:bodyPr/>
          <a:lstStyle>
            <a:lvl1pPr>
              <a:buClr>
                <a:schemeClr val="accent5"/>
              </a:buClr>
              <a:defRPr/>
            </a:lvl1pPr>
          </a:lstStyle>
          <a:p>
            <a:r>
              <a:rPr lang="en-US" dirty="0"/>
              <a:t>Click icon to add table</a:t>
            </a:r>
          </a:p>
        </p:txBody>
      </p:sp>
      <p:sp>
        <p:nvSpPr>
          <p:cNvPr id="8" name="Slide Number Placeholder 5">
            <a:extLst>
              <a:ext uri="{FF2B5EF4-FFF2-40B4-BE49-F238E27FC236}">
                <a16:creationId xmlns:a16="http://schemas.microsoft.com/office/drawing/2014/main" id="{CAF87D01-09AC-BFDF-523E-9A386E3D5BF3}"/>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id="{7787F92C-6129-374B-AC33-0BF37E93C12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3F384D68-6CA3-DF1A-6774-1B19B01C18D0}"/>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3A62BBD8-00B0-44DA-B91E-B280499F38AF}" type="datetime1">
              <a:rPr lang="en-US" smtClean="0"/>
              <a:t>11/14/2024</a:t>
            </a:fld>
            <a:endParaRPr lang="en-US" dirty="0"/>
          </a:p>
        </p:txBody>
      </p:sp>
    </p:spTree>
    <p:extLst>
      <p:ext uri="{BB962C8B-B14F-4D97-AF65-F5344CB8AC3E}">
        <p14:creationId xmlns:p14="http://schemas.microsoft.com/office/powerpoint/2010/main" val="9997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49D32-7E02-6995-B5F5-934D0B438C53}"/>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rot="16200000">
            <a:off x="7100963" y="4592380"/>
            <a:ext cx="1794306" cy="1590706"/>
          </a:xfrm>
          <a:prstGeom prst="rect">
            <a:avLst/>
          </a:prstGeom>
        </p:spPr>
      </p:pic>
      <p:pic>
        <p:nvPicPr>
          <p:cNvPr id="11" name="Graphic 10">
            <a:extLst>
              <a:ext uri="{FF2B5EF4-FFF2-40B4-BE49-F238E27FC236}">
                <a16:creationId xmlns:a16="http://schemas.microsoft.com/office/drawing/2014/main" id="{04D218B9-452E-86CD-0D08-9F67028FE29F}"/>
              </a:ext>
              <a:ext uri="{C183D7F6-B498-43B3-948B-1728B52AA6E4}">
                <adec:decorative xmlns:adec="http://schemas.microsoft.com/office/drawing/2017/decorative" val="1"/>
              </a:ext>
            </a:extLst>
          </p:cNvPr>
          <p:cNvPicPr>
            <a:picLocks noChangeAspect="1"/>
          </p:cNvPicPr>
          <p:nvPr userDrawn="1"/>
        </p:nvPicPr>
        <p:blipFill rotWithShape="1">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1" y="-1"/>
            <a:ext cx="1978075" cy="2009885"/>
          </a:xfrm>
          <a:prstGeom prst="rect">
            <a:avLst/>
          </a:prstGeom>
        </p:spPr>
      </p:pic>
      <p:cxnSp>
        <p:nvCxnSpPr>
          <p:cNvPr id="16" name="Straight Connector 15">
            <a:extLst>
              <a:ext uri="{FF2B5EF4-FFF2-40B4-BE49-F238E27FC236}">
                <a16:creationId xmlns:a16="http://schemas.microsoft.com/office/drawing/2014/main" id="{8BACA99D-5B58-73F1-094E-AB921A7F61C4}"/>
              </a:ext>
              <a:ext uri="{C183D7F6-B498-43B3-948B-1728B52AA6E4}">
                <adec:decorative xmlns:adec="http://schemas.microsoft.com/office/drawing/2017/decorative" val="1"/>
              </a:ext>
            </a:extLst>
          </p:cNvPr>
          <p:cNvCxnSpPr/>
          <p:nvPr userDrawn="1"/>
        </p:nvCxnSpPr>
        <p:spPr>
          <a:xfrm>
            <a:off x="8329409"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2" name="Title 1"/>
          <p:cNvSpPr>
            <a:spLocks noGrp="1"/>
          </p:cNvSpPr>
          <p:nvPr>
            <p:ph type="title" hasCustomPrompt="1"/>
          </p:nvPr>
        </p:nvSpPr>
        <p:spPr>
          <a:xfrm>
            <a:off x="1154956" y="1063416"/>
            <a:ext cx="6742629" cy="4675705"/>
          </a:xfrm>
          <a:prstGeom prst="rect">
            <a:avLst/>
          </a:prstGeom>
        </p:spPr>
        <p:txBody>
          <a:bodyPr anchor="b"/>
          <a:lstStyle>
            <a:lvl1pPr algn="l">
              <a:defRPr sz="6000" b="0" cap="all" baseline="0">
                <a:solidFill>
                  <a:schemeClr val="bg1">
                    <a:lumMod val="75000"/>
                    <a:lumOff val="25000"/>
                  </a:schemeClr>
                </a:solidFill>
              </a:defRPr>
            </a:lvl1pPr>
          </a:lstStyle>
          <a:p>
            <a:r>
              <a:rPr lang="en-US" dirty="0"/>
              <a:t>Click to add title</a:t>
            </a:r>
          </a:p>
        </p:txBody>
      </p:sp>
      <p:sp>
        <p:nvSpPr>
          <p:cNvPr id="8" name="Picture Placeholder 7">
            <a:extLst>
              <a:ext uri="{FF2B5EF4-FFF2-40B4-BE49-F238E27FC236}">
                <a16:creationId xmlns:a16="http://schemas.microsoft.com/office/drawing/2014/main" id="{55E12CB0-2C35-CEF5-3F43-62E8FFE9FEA2}"/>
              </a:ext>
            </a:extLst>
          </p:cNvPr>
          <p:cNvSpPr>
            <a:spLocks noGrp="1"/>
          </p:cNvSpPr>
          <p:nvPr>
            <p:ph type="pic" sz="quarter" idx="10"/>
          </p:nvPr>
        </p:nvSpPr>
        <p:spPr>
          <a:xfrm>
            <a:off x="8336103" y="305457"/>
            <a:ext cx="2847975" cy="6236208"/>
          </a:xfrm>
        </p:spPr>
        <p:txBody>
          <a:bodyPr/>
          <a:lstStyle>
            <a:lvl1pPr marL="0" indent="0" algn="ctr">
              <a:buNone/>
              <a:defRPr sz="1600"/>
            </a:lvl1pPr>
          </a:lstStyle>
          <a:p>
            <a:r>
              <a:rPr lang="en-US" dirty="0"/>
              <a:t>Click icon to add picture</a:t>
            </a:r>
          </a:p>
        </p:txBody>
      </p:sp>
      <p:sp>
        <p:nvSpPr>
          <p:cNvPr id="14" name="Slide Number Placeholder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6" name="Footer Placeholder 4">
            <a:extLst>
              <a:ext uri="{FF2B5EF4-FFF2-40B4-BE49-F238E27FC236}">
                <a16:creationId xmlns:a16="http://schemas.microsoft.com/office/drawing/2014/main" id="{70F4EEFE-BF6E-3C7A-54B6-7728A6E51F46}"/>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B15A696F-4F73-1678-9973-0EA3B62D88B0}"/>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69CF978F-742F-4396-8C45-8D7AF4520570}" type="datetime1">
              <a:rPr lang="en-US" smtClean="0"/>
              <a:t>11/14/2024</a:t>
            </a:fld>
            <a:endParaRPr lang="en-US" dirty="0"/>
          </a:p>
        </p:txBody>
      </p:sp>
    </p:spTree>
    <p:extLst>
      <p:ext uri="{BB962C8B-B14F-4D97-AF65-F5344CB8AC3E}">
        <p14:creationId xmlns:p14="http://schemas.microsoft.com/office/powerpoint/2010/main" val="724624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3" name="Content Placeholder 3">
            <a:extLst>
              <a:ext uri="{FF2B5EF4-FFF2-40B4-BE49-F238E27FC236}">
                <a16:creationId xmlns:a16="http://schemas.microsoft.com/office/drawing/2014/main" id="{04B29688-DF70-05FA-D6B7-761E114D045A}"/>
              </a:ext>
            </a:extLst>
          </p:cNvPr>
          <p:cNvSpPr>
            <a:spLocks noGrp="1"/>
          </p:cNvSpPr>
          <p:nvPr>
            <p:ph sz="half" idx="2" hasCustomPrompt="1"/>
          </p:nvPr>
        </p:nvSpPr>
        <p:spPr>
          <a:xfrm>
            <a:off x="646110" y="2149929"/>
            <a:ext cx="6199724" cy="4028622"/>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2001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573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1145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5">
            <a:extLst>
              <a:ext uri="{FF2B5EF4-FFF2-40B4-BE49-F238E27FC236}">
                <a16:creationId xmlns:a16="http://schemas.microsoft.com/office/drawing/2014/main" id="{6594AC0E-FD4A-515B-8B99-4BDDECAD7DCA}"/>
              </a:ext>
            </a:extLst>
          </p:cNvPr>
          <p:cNvSpPr>
            <a:spLocks noGrp="1"/>
          </p:cNvSpPr>
          <p:nvPr>
            <p:ph sz="quarter" idx="4" hasCustomPrompt="1"/>
          </p:nvPr>
        </p:nvSpPr>
        <p:spPr>
          <a:xfrm>
            <a:off x="7211786" y="2149929"/>
            <a:ext cx="3659414" cy="4028622"/>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6" name="Footer Placeholder 4">
            <a:extLst>
              <a:ext uri="{FF2B5EF4-FFF2-40B4-BE49-F238E27FC236}">
                <a16:creationId xmlns:a16="http://schemas.microsoft.com/office/drawing/2014/main" id="{B36F2C45-AA33-6953-F362-70B8E58B9F30}"/>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4" name="Date Placeholder 3">
            <a:extLst>
              <a:ext uri="{FF2B5EF4-FFF2-40B4-BE49-F238E27FC236}">
                <a16:creationId xmlns:a16="http://schemas.microsoft.com/office/drawing/2014/main" id="{405F346C-9289-DAC3-4D24-EDB5A64E4DBA}"/>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2E0B7E05-FC20-44A1-B3B6-E1F90DDD67D7}" type="datetime1">
              <a:rPr lang="en-US" smtClean="0"/>
              <a:t>11/14/2024</a:t>
            </a:fld>
            <a:endParaRPr lang="en-US" dirty="0"/>
          </a:p>
        </p:txBody>
      </p:sp>
    </p:spTree>
    <p:extLst>
      <p:ext uri="{BB962C8B-B14F-4D97-AF65-F5344CB8AC3E}">
        <p14:creationId xmlns:p14="http://schemas.microsoft.com/office/powerpoint/2010/main" val="2091073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31BC32-6525-5D4C-65FB-434B14F17AA2}"/>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0" y="762000"/>
            <a:ext cx="4410126" cy="5384800"/>
          </a:xfrm>
          <a:prstGeom prst="rect">
            <a:avLst/>
          </a:prstGeom>
        </p:spPr>
      </p:pic>
      <p:pic>
        <p:nvPicPr>
          <p:cNvPr id="2" name="Graphic 1">
            <a:extLst>
              <a:ext uri="{FF2B5EF4-FFF2-40B4-BE49-F238E27FC236}">
                <a16:creationId xmlns:a16="http://schemas.microsoft.com/office/drawing/2014/main" id="{C6DDF47B-4AEC-7B71-4811-29DA88850240}"/>
              </a:ext>
              <a:ext uri="{C183D7F6-B498-43B3-948B-1728B52AA6E4}">
                <adec:decorative xmlns:adec="http://schemas.microsoft.com/office/drawing/2017/decorative" val="1"/>
              </a:ext>
            </a:extLst>
          </p:cNvPr>
          <p:cNvPicPr>
            <a:picLocks noChangeAspect="1"/>
          </p:cNvPicPr>
          <p:nvPr userDrawn="1"/>
        </p:nvPicPr>
        <p:blipFill>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rcRect/>
          <a:stretch/>
        </p:blipFill>
        <p:spPr>
          <a:xfrm>
            <a:off x="3373042" y="3991221"/>
            <a:ext cx="2156632" cy="2197100"/>
          </a:xfrm>
          <a:prstGeom prst="rect">
            <a:avLst/>
          </a:prstGeom>
        </p:spPr>
      </p:pic>
      <p:cxnSp>
        <p:nvCxnSpPr>
          <p:cNvPr id="7" name="Straight Connector 6">
            <a:extLst>
              <a:ext uri="{FF2B5EF4-FFF2-40B4-BE49-F238E27FC236}">
                <a16:creationId xmlns:a16="http://schemas.microsoft.com/office/drawing/2014/main" id="{3E19688A-41C9-E2A9-D0EB-D213ACE2380C}"/>
              </a:ext>
              <a:ext uri="{C183D7F6-B498-43B3-948B-1728B52AA6E4}">
                <adec:decorative xmlns:adec="http://schemas.microsoft.com/office/drawing/2017/decorative" val="1"/>
              </a:ext>
            </a:extLst>
          </p:cNvPr>
          <p:cNvCxnSpPr/>
          <p:nvPr userDrawn="1"/>
        </p:nvCxnSpPr>
        <p:spPr>
          <a:xfrm>
            <a:off x="11195957" y="295728"/>
            <a:ext cx="0" cy="6259437"/>
          </a:xfrm>
          <a:prstGeom prst="line">
            <a:avLst/>
          </a:prstGeom>
          <a:noFill/>
          <a:ln w="15875">
            <a:gradFill>
              <a:gsLst>
                <a:gs pos="0">
                  <a:schemeClr val="accent5"/>
                </a:gs>
                <a:gs pos="100000">
                  <a:schemeClr val="accent5">
                    <a:lumMod val="50000"/>
                  </a:schemeClr>
                </a:gs>
              </a:gsLst>
              <a:lin ang="5400000" scaled="1"/>
            </a:gradFill>
          </a:ln>
          <a:effectLst/>
        </p:spPr>
        <p:style>
          <a:lnRef idx="1">
            <a:schemeClr val="accent1"/>
          </a:lnRef>
          <a:fillRef idx="3">
            <a:schemeClr val="accent1"/>
          </a:fillRef>
          <a:effectRef idx="2">
            <a:schemeClr val="accent1"/>
          </a:effectRef>
          <a:fontRef idx="minor">
            <a:schemeClr val="lt1"/>
          </a:fontRef>
        </p:style>
      </p:cxnSp>
      <p:sp>
        <p:nvSpPr>
          <p:cNvPr id="15" name="Title 1">
            <a:extLst>
              <a:ext uri="{FF2B5EF4-FFF2-40B4-BE49-F238E27FC236}">
                <a16:creationId xmlns:a16="http://schemas.microsoft.com/office/drawing/2014/main" id="{9B9DA595-C83D-742C-5258-EA4215FD4628}"/>
              </a:ext>
            </a:extLst>
          </p:cNvPr>
          <p:cNvSpPr>
            <a:spLocks noGrp="1"/>
          </p:cNvSpPr>
          <p:nvPr>
            <p:ph type="ctrTitle" hasCustomPrompt="1"/>
          </p:nvPr>
        </p:nvSpPr>
        <p:spPr>
          <a:xfrm>
            <a:off x="5883731" y="876301"/>
            <a:ext cx="4949368" cy="3371850"/>
          </a:xfrm>
          <a:prstGeom prst="rect">
            <a:avLst/>
          </a:prstGeom>
        </p:spPr>
        <p:txBody>
          <a:bodyPr vert="horz" lIns="0" tIns="45720" rIns="91440" bIns="45720" rtlCol="0" anchor="ctr">
            <a:normAutofit/>
          </a:bodyPr>
          <a:lstStyle>
            <a:lvl1pPr>
              <a:defRPr lang="en-US" sz="4400" cap="all" baseline="0" dirty="0">
                <a:solidFill>
                  <a:schemeClr val="bg1">
                    <a:lumMod val="75000"/>
                    <a:lumOff val="25000"/>
                  </a:schemeClr>
                </a:solidFill>
              </a:defRPr>
            </a:lvl1pPr>
          </a:lstStyle>
          <a:p>
            <a:pPr lvl="0"/>
            <a:r>
              <a:rPr lang="en-US" dirty="0"/>
              <a:t>Click to add title</a:t>
            </a:r>
          </a:p>
        </p:txBody>
      </p:sp>
      <p:sp>
        <p:nvSpPr>
          <p:cNvPr id="19" name="Subtitle 2">
            <a:extLst>
              <a:ext uri="{FF2B5EF4-FFF2-40B4-BE49-F238E27FC236}">
                <a16:creationId xmlns:a16="http://schemas.microsoft.com/office/drawing/2014/main" id="{9F9E9671-EF9A-744A-ACDF-3AA17A32AE61}"/>
              </a:ext>
            </a:extLst>
          </p:cNvPr>
          <p:cNvSpPr>
            <a:spLocks noGrp="1"/>
          </p:cNvSpPr>
          <p:nvPr>
            <p:ph type="subTitle" idx="1" hasCustomPrompt="1"/>
          </p:nvPr>
        </p:nvSpPr>
        <p:spPr>
          <a:xfrm>
            <a:off x="5883732" y="4095751"/>
            <a:ext cx="4949366" cy="1993900"/>
          </a:xfrm>
        </p:spPr>
        <p:txBody>
          <a:bodyPr lIns="0" anchor="ctr"/>
          <a:lstStyle>
            <a:lvl1pPr marL="0" indent="0" algn="l">
              <a:lnSpc>
                <a:spcPct val="150000"/>
              </a:lnSpc>
              <a:buNone/>
              <a:defRPr cap="all">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
        <p:nvSpPr>
          <p:cNvPr id="12" name="Slide Number Placeholder 5">
            <a:extLst>
              <a:ext uri="{FF2B5EF4-FFF2-40B4-BE49-F238E27FC236}">
                <a16:creationId xmlns:a16="http://schemas.microsoft.com/office/drawing/2014/main" id="{4A25345A-4332-7458-BF6E-B3EC1D4FC03E}"/>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id="{7F39E534-D5FC-2E3E-1997-F7B8482B8494}"/>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68965431-1331-1690-65D0-1537F7DDFD56}"/>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4D09747B-A127-40CC-8C3A-7A7B8E925519}" type="datetime1">
              <a:rPr lang="en-US" smtClean="0"/>
              <a:t>11/14/2024</a:t>
            </a:fld>
            <a:endParaRPr lang="en-US" dirty="0"/>
          </a:p>
        </p:txBody>
      </p:sp>
    </p:spTree>
    <p:extLst>
      <p:ext uri="{BB962C8B-B14F-4D97-AF65-F5344CB8AC3E}">
        <p14:creationId xmlns:p14="http://schemas.microsoft.com/office/powerpoint/2010/main" val="177151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11" name="Slide Number Placeholder 5">
            <a:extLst>
              <a:ext uri="{FF2B5EF4-FFF2-40B4-BE49-F238E27FC236}">
                <a16:creationId xmlns:a16="http://schemas.microsoft.com/office/drawing/2014/main" id="{28AB64F2-0CD7-2BAB-A3C7-CCDEFB78FFA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id="{5F8FA905-8C94-EAB7-38E5-5EC276ACB5E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DB6289E3-65FA-EFC4-103C-783A6842AE11}"/>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96F46445-B370-4073-A9E0-F381B9FBBD87}" type="datetime1">
              <a:rPr lang="en-US" smtClean="0"/>
              <a:t>11/14/2024</a:t>
            </a:fld>
            <a:endParaRPr lang="en-US" dirty="0"/>
          </a:p>
        </p:txBody>
      </p:sp>
    </p:spTree>
    <p:extLst>
      <p:ext uri="{BB962C8B-B14F-4D97-AF65-F5344CB8AC3E}">
        <p14:creationId xmlns:p14="http://schemas.microsoft.com/office/powerpoint/2010/main" val="174605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0327" y="1063416"/>
            <a:ext cx="5393901" cy="1717884"/>
          </a:xfrm>
          <a:prstGeom prst="rect">
            <a:avLst/>
          </a:prstGeom>
        </p:spPr>
        <p:txBody>
          <a:bodyPr anchor="t"/>
          <a:lstStyle>
            <a:lvl1pPr algn="l">
              <a:lnSpc>
                <a:spcPct val="80000"/>
              </a:lnSpc>
              <a:defRPr sz="3600" b="0" cap="all" baseline="0">
                <a:solidFill>
                  <a:schemeClr val="bg1">
                    <a:lumMod val="75000"/>
                    <a:lumOff val="25000"/>
                  </a:schemeClr>
                </a:solidFill>
              </a:defRPr>
            </a:lvl1pPr>
          </a:lstStyle>
          <a:p>
            <a:r>
              <a:rPr lang="en-US" dirty="0"/>
              <a:t>Click to add title</a:t>
            </a:r>
          </a:p>
        </p:txBody>
      </p:sp>
      <p:sp>
        <p:nvSpPr>
          <p:cNvPr id="4" name="Text Placeholder 3"/>
          <p:cNvSpPr>
            <a:spLocks noGrp="1"/>
          </p:cNvSpPr>
          <p:nvPr>
            <p:ph type="body" sz="half" idx="2" hasCustomPrompt="1"/>
          </p:nvPr>
        </p:nvSpPr>
        <p:spPr>
          <a:xfrm>
            <a:off x="680328" y="3048000"/>
            <a:ext cx="5415672" cy="2681600"/>
          </a:xfrm>
        </p:spPr>
        <p:txBody>
          <a:bodyPr anchor="b">
            <a:normAutofit/>
          </a:bodyPr>
          <a:lstStyle>
            <a:lvl1pPr marL="0" indent="0">
              <a:lnSpc>
                <a:spcPct val="100000"/>
              </a:lnSpc>
              <a:spcAft>
                <a:spcPts val="1200"/>
              </a:spcAft>
              <a:buClr>
                <a:schemeClr val="tx1"/>
              </a:buClr>
              <a:buFont typeface="Arial" panose="020B0604020202020204" pitchFamily="34" charset="0"/>
              <a:buNone/>
              <a:defRPr sz="2000" cap="all" baseline="0">
                <a:solidFill>
                  <a:schemeClr val="bg1">
                    <a:lumMod val="75000"/>
                    <a:lumOff val="25000"/>
                  </a:schemeClr>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subtitle</a:t>
            </a:r>
          </a:p>
        </p:txBody>
      </p:sp>
      <p:sp>
        <p:nvSpPr>
          <p:cNvPr id="5" name="Picture Placeholder 7">
            <a:extLst>
              <a:ext uri="{FF2B5EF4-FFF2-40B4-BE49-F238E27FC236}">
                <a16:creationId xmlns:a16="http://schemas.microsoft.com/office/drawing/2014/main" id="{DD6F9074-1B4E-5E8C-9535-C9F3DBCB0EAC}"/>
              </a:ext>
            </a:extLst>
          </p:cNvPr>
          <p:cNvSpPr>
            <a:spLocks noGrp="1"/>
          </p:cNvSpPr>
          <p:nvPr>
            <p:ph type="pic" sz="quarter" idx="11"/>
          </p:nvPr>
        </p:nvSpPr>
        <p:spPr>
          <a:xfrm>
            <a:off x="6411688" y="1063415"/>
            <a:ext cx="3932462" cy="4666185"/>
          </a:xfrm>
          <a:ln w="19050">
            <a:solidFill>
              <a:schemeClr val="accent5"/>
            </a:solidFill>
          </a:ln>
        </p:spPr>
        <p:txBody>
          <a:bodyPr/>
          <a:lstStyle>
            <a:lvl1pPr marL="0" indent="0" algn="ctr">
              <a:buNone/>
              <a:defRPr sz="1600"/>
            </a:lvl1pPr>
          </a:lstStyle>
          <a:p>
            <a:r>
              <a:rPr lang="en-US" dirty="0"/>
              <a:t>Click icon to add picture</a:t>
            </a:r>
          </a:p>
        </p:txBody>
      </p:sp>
      <p:sp>
        <p:nvSpPr>
          <p:cNvPr id="12" name="Slide Number Placeholder 5">
            <a:extLst>
              <a:ext uri="{FF2B5EF4-FFF2-40B4-BE49-F238E27FC236}">
                <a16:creationId xmlns:a16="http://schemas.microsoft.com/office/drawing/2014/main" id="{8E6962B4-C5C1-2C06-CDBB-3A833613ED19}"/>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7" name="Footer Placeholder 4">
            <a:extLst>
              <a:ext uri="{FF2B5EF4-FFF2-40B4-BE49-F238E27FC236}">
                <a16:creationId xmlns:a16="http://schemas.microsoft.com/office/drawing/2014/main" id="{6D0720ED-19EE-CA87-F4E1-BEB718D2D994}"/>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6" name="Date Placeholder 3">
            <a:extLst>
              <a:ext uri="{FF2B5EF4-FFF2-40B4-BE49-F238E27FC236}">
                <a16:creationId xmlns:a16="http://schemas.microsoft.com/office/drawing/2014/main" id="{AAABE175-2F64-B079-5725-D1B3F6E71D4F}"/>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F8DF0A98-853B-482C-B32A-A0B2FBEDB08A}" type="datetime1">
              <a:rPr lang="en-US" smtClean="0"/>
              <a:t>11/14/2024</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 Sub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2B6A54-B30C-D556-D0DE-A74838C4B241}"/>
              </a:ext>
            </a:extLst>
          </p:cNvPr>
          <p:cNvPicPr>
            <a:picLocks noChangeAspect="1"/>
          </p:cNvPicPr>
          <p:nvPr userDrawn="1"/>
        </p:nvPicPr>
        <p:blipFill>
          <a:blip r:embed="rId2"/>
          <a:stretch>
            <a:fillRect/>
          </a:stretch>
        </p:blipFill>
        <p:spPr>
          <a:xfrm>
            <a:off x="0" y="1115070"/>
            <a:ext cx="9888569" cy="5742930"/>
          </a:xfrm>
          <a:prstGeom prst="rect">
            <a:avLst/>
          </a:prstGeom>
        </p:spPr>
      </p:pic>
      <p:sp>
        <p:nvSpPr>
          <p:cNvPr id="2" name="Title 1"/>
          <p:cNvSpPr>
            <a:spLocks noGrp="1"/>
          </p:cNvSpPr>
          <p:nvPr>
            <p:ph type="title" hasCustomPrompt="1"/>
          </p:nvPr>
        </p:nvSpPr>
        <p:spPr>
          <a:xfrm>
            <a:off x="1154956" y="898072"/>
            <a:ext cx="8825657" cy="4174584"/>
          </a:xfrm>
          <a:prstGeom prst="rect">
            <a:avLst/>
          </a:prstGeom>
        </p:spPr>
        <p:txBody>
          <a:bodyPr anchor="b"/>
          <a:lstStyle>
            <a:lvl1pPr algn="l">
              <a:defRPr sz="6000" b="0" cap="all" baseline="0">
                <a:solidFill>
                  <a:schemeClr val="bg1">
                    <a:lumMod val="75000"/>
                    <a:lumOff val="25000"/>
                  </a:schemeClr>
                </a:solidFill>
              </a:defRPr>
            </a:lvl1pPr>
          </a:lstStyle>
          <a:p>
            <a:r>
              <a:rPr lang="en-US" dirty="0"/>
              <a:t>Click to add title</a:t>
            </a:r>
          </a:p>
        </p:txBody>
      </p:sp>
      <p:sp>
        <p:nvSpPr>
          <p:cNvPr id="3" name="Text Placeholder 2"/>
          <p:cNvSpPr>
            <a:spLocks noGrp="1"/>
          </p:cNvSpPr>
          <p:nvPr>
            <p:ph type="body" idx="1" hasCustomPrompt="1"/>
          </p:nvPr>
        </p:nvSpPr>
        <p:spPr>
          <a:xfrm>
            <a:off x="1154955" y="5273202"/>
            <a:ext cx="8825658" cy="530697"/>
          </a:xfrm>
        </p:spPr>
        <p:txBody>
          <a:bodyPr anchor="ctr"/>
          <a:lstStyle>
            <a:lvl1pPr marL="0" indent="0" algn="l">
              <a:buNone/>
              <a:defRPr sz="2000" cap="all">
                <a:solidFill>
                  <a:schemeClr val="bg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subtitle</a:t>
            </a:r>
          </a:p>
        </p:txBody>
      </p:sp>
      <p:sp>
        <p:nvSpPr>
          <p:cNvPr id="14" name="Slide Number Placeholder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3BE487BC-BC8A-54BD-C419-2D05ED6AA7B9}"/>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4" name="Date Placeholder 3">
            <a:extLst>
              <a:ext uri="{FF2B5EF4-FFF2-40B4-BE49-F238E27FC236}">
                <a16:creationId xmlns:a16="http://schemas.microsoft.com/office/drawing/2014/main" id="{0B076BF7-B63F-0888-5F54-CD72867FB3A1}"/>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26E76206-B91F-4CF6-9C9E-5D7AE9457F28}" type="datetime1">
              <a:rPr lang="en-US" smtClean="0"/>
              <a:t>11/14/2024</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1D9EB9-82A1-C618-9290-18D7FE005ADA}"/>
              </a:ext>
            </a:extLst>
          </p:cNvPr>
          <p:cNvPicPr>
            <a:picLocks noChangeAspect="1"/>
          </p:cNvPicPr>
          <p:nvPr userDrawn="1"/>
        </p:nvPicPr>
        <p:blipFill>
          <a:blip r:embed="rId2"/>
          <a:stretch>
            <a:fillRect/>
          </a:stretch>
        </p:blipFill>
        <p:spPr>
          <a:xfrm>
            <a:off x="753210" y="0"/>
            <a:ext cx="10685580" cy="6858000"/>
          </a:xfrm>
          <a:prstGeom prst="rect">
            <a:avLst/>
          </a:prstGeom>
        </p:spPr>
      </p:pic>
      <p:sp>
        <p:nvSpPr>
          <p:cNvPr id="2" name="Title 1"/>
          <p:cNvSpPr>
            <a:spLocks noGrp="1"/>
          </p:cNvSpPr>
          <p:nvPr>
            <p:ph type="title" hasCustomPrompt="1"/>
          </p:nvPr>
        </p:nvSpPr>
        <p:spPr>
          <a:xfrm>
            <a:off x="671255" y="854528"/>
            <a:ext cx="9309359" cy="1653180"/>
          </a:xfrm>
          <a:prstGeom prst="rect">
            <a:avLst/>
          </a:prstGeom>
        </p:spPr>
        <p:txBody>
          <a:bodyPr anchor="b"/>
          <a:lstStyle>
            <a:lvl1pPr algn="l">
              <a:defRPr sz="3600" b="0" cap="all" baseline="0">
                <a:solidFill>
                  <a:schemeClr val="bg1">
                    <a:lumMod val="75000"/>
                    <a:lumOff val="25000"/>
                  </a:schemeClr>
                </a:solidFill>
              </a:defRPr>
            </a:lvl1pPr>
          </a:lstStyle>
          <a:p>
            <a:r>
              <a:rPr lang="en-US" dirty="0"/>
              <a:t>Click to add title</a:t>
            </a:r>
          </a:p>
        </p:txBody>
      </p:sp>
      <p:sp>
        <p:nvSpPr>
          <p:cNvPr id="8" name="Content Placeholder 7">
            <a:extLst>
              <a:ext uri="{FF2B5EF4-FFF2-40B4-BE49-F238E27FC236}">
                <a16:creationId xmlns:a16="http://schemas.microsoft.com/office/drawing/2014/main" id="{148E7A19-538F-105E-346C-E5F13C4F28D7}"/>
              </a:ext>
            </a:extLst>
          </p:cNvPr>
          <p:cNvSpPr>
            <a:spLocks noGrp="1"/>
          </p:cNvSpPr>
          <p:nvPr>
            <p:ph sz="quarter" idx="10" hasCustomPrompt="1"/>
          </p:nvPr>
        </p:nvSpPr>
        <p:spPr>
          <a:xfrm>
            <a:off x="671513" y="2754313"/>
            <a:ext cx="8281987" cy="3704853"/>
          </a:xfrm>
        </p:spPr>
        <p:txBody>
          <a:bodyPr/>
          <a:lstStyle>
            <a:lvl1pPr marL="0" indent="0">
              <a:buClr>
                <a:schemeClr val="accent5"/>
              </a:buClr>
              <a:buFont typeface="Arial" panose="020B0604020202020204" pitchFamily="34" charset="0"/>
              <a:buNone/>
              <a:defRPr sz="1800">
                <a:latin typeface="+mn-lt"/>
              </a:defRPr>
            </a:lvl1pPr>
            <a:lvl2pPr marL="742950" indent="-285750">
              <a:buClr>
                <a:schemeClr val="accent5"/>
              </a:buClr>
              <a:buFont typeface="Arial" panose="020B0604020202020204" pitchFamily="34" charset="0"/>
              <a:buChar char="•"/>
              <a:defRPr sz="1600">
                <a:latin typeface="+mn-lt"/>
              </a:defRPr>
            </a:lvl2pPr>
            <a:lvl3pPr marL="1200150" indent="-285750">
              <a:buClr>
                <a:schemeClr val="accent5"/>
              </a:buClr>
              <a:buFont typeface="Arial" panose="020B0604020202020204" pitchFamily="34" charset="0"/>
              <a:buChar char="•"/>
              <a:defRPr sz="1400">
                <a:latin typeface="+mn-lt"/>
              </a:defRPr>
            </a:lvl3pPr>
            <a:lvl4pPr marL="1543050" indent="-171450">
              <a:buClr>
                <a:schemeClr val="accent5"/>
              </a:buClr>
              <a:buFont typeface="Arial" panose="020B0604020202020204" pitchFamily="34" charset="0"/>
              <a:buChar char="•"/>
              <a:defRPr sz="1200">
                <a:latin typeface="+mn-lt"/>
              </a:defRPr>
            </a:lvl4pPr>
            <a:lvl5pPr marL="2000250" indent="-171450">
              <a:buClr>
                <a:schemeClr val="accent5"/>
              </a:buClr>
              <a:buFont typeface="Arial" panose="020B0604020202020204" pitchFamily="34" charset="0"/>
              <a:buChar char="•"/>
              <a:defRPr sz="1200">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a:extLst>
              <a:ext uri="{FF2B5EF4-FFF2-40B4-BE49-F238E27FC236}">
                <a16:creationId xmlns:a16="http://schemas.microsoft.com/office/drawing/2014/main" id="{D45F7BDA-B43D-4F75-1B2C-695379E05701}"/>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6" name="Footer Placeholder 4">
            <a:extLst>
              <a:ext uri="{FF2B5EF4-FFF2-40B4-BE49-F238E27FC236}">
                <a16:creationId xmlns:a16="http://schemas.microsoft.com/office/drawing/2014/main" id="{C25B1EB8-4F24-00EB-0B8F-08411FD49CCF}"/>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5" name="Date Placeholder 3">
            <a:extLst>
              <a:ext uri="{FF2B5EF4-FFF2-40B4-BE49-F238E27FC236}">
                <a16:creationId xmlns:a16="http://schemas.microsoft.com/office/drawing/2014/main" id="{5C9AE200-BA9A-95A3-1949-71A16F89FC27}"/>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EB87CC03-CB18-48B5-8067-881A2EE1B36F}" type="datetime1">
              <a:rPr lang="en-US" smtClean="0"/>
              <a:t>11/14/2024</a:t>
            </a:fld>
            <a:endParaRPr lang="en-US" dirty="0"/>
          </a:p>
        </p:txBody>
      </p:sp>
    </p:spTree>
    <p:extLst>
      <p:ext uri="{BB962C8B-B14F-4D97-AF65-F5344CB8AC3E}">
        <p14:creationId xmlns:p14="http://schemas.microsoft.com/office/powerpoint/2010/main" val="1529466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pic>
        <p:nvPicPr>
          <p:cNvPr id="4" name="Graphic 6">
            <a:extLst>
              <a:ext uri="{FF2B5EF4-FFF2-40B4-BE49-F238E27FC236}">
                <a16:creationId xmlns:a16="http://schemas.microsoft.com/office/drawing/2014/main" id="{D364E0E9-423E-A1E7-E8AF-3641993CDA71}"/>
              </a:ext>
              <a:ext uri="{C183D7F6-B498-43B3-948B-1728B52AA6E4}">
                <adec:decorative xmlns:adec="http://schemas.microsoft.com/office/drawing/2017/decorative" val="1"/>
              </a:ext>
            </a:extLst>
          </p:cNvPr>
          <p:cNvPicPr>
            <a:picLocks noChangeAspect="1"/>
          </p:cNvPicPr>
          <p:nvPr userDrawn="1"/>
        </p:nvPicPr>
        <p:blipFill>
          <a:blip r:embed="rId2" cstate="screen">
            <a:alphaModFix amt="35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a:stretch/>
        </p:blipFill>
        <p:spPr>
          <a:xfrm>
            <a:off x="6767256" y="847398"/>
            <a:ext cx="2578130" cy="2590869"/>
          </a:xfrm>
          <a:prstGeom prst="rect">
            <a:avLst/>
          </a:prstGeom>
        </p:spPr>
      </p:pic>
      <p:pic>
        <p:nvPicPr>
          <p:cNvPr id="5" name="Picture 4">
            <a:extLst>
              <a:ext uri="{FF2B5EF4-FFF2-40B4-BE49-F238E27FC236}">
                <a16:creationId xmlns:a16="http://schemas.microsoft.com/office/drawing/2014/main" id="{4EFAC4E4-FABB-B671-BAE1-2B39A205F396}"/>
              </a:ext>
              <a:ext uri="{C183D7F6-B498-43B3-948B-1728B52AA6E4}">
                <adec:decorative xmlns:adec="http://schemas.microsoft.com/office/drawing/2017/decorative" val="1"/>
              </a:ext>
            </a:extLst>
          </p:cNvPr>
          <p:cNvPicPr>
            <a:picLocks noChangeAspect="1"/>
          </p:cNvPicPr>
          <p:nvPr userDrawn="1"/>
        </p:nvPicPr>
        <p:blipFill rotWithShape="1">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p:blipFill>
        <p:spPr>
          <a:xfrm>
            <a:off x="0" y="0"/>
            <a:ext cx="4076700" cy="3244850"/>
          </a:xfrm>
          <a:prstGeom prst="rect">
            <a:avLst/>
          </a:prstGeom>
        </p:spPr>
      </p:pic>
      <p:pic>
        <p:nvPicPr>
          <p:cNvPr id="6" name="Picture 5">
            <a:extLst>
              <a:ext uri="{FF2B5EF4-FFF2-40B4-BE49-F238E27FC236}">
                <a16:creationId xmlns:a16="http://schemas.microsoft.com/office/drawing/2014/main" id="{DD4D362D-3D74-9753-19E0-60569A7EA75D}"/>
              </a:ext>
              <a:ext uri="{C183D7F6-B498-43B3-948B-1728B52AA6E4}">
                <adec:decorative xmlns:adec="http://schemas.microsoft.com/office/drawing/2017/decorative" val="1"/>
              </a:ext>
            </a:extLst>
          </p:cNvPr>
          <p:cNvPicPr>
            <a:picLocks noChangeAspect="1"/>
          </p:cNvPicPr>
          <p:nvPr userDrawn="1"/>
        </p:nvPicPr>
        <p:blipFill rotWithShape="1">
          <a:blip r:embed="rId6" cstate="screen">
            <a:alphaModFix amt="70000"/>
            <a:duotone>
              <a:schemeClr val="accent5">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p:blipFill>
        <p:spPr>
          <a:xfrm>
            <a:off x="8561614" y="5267294"/>
            <a:ext cx="1794306" cy="1590706"/>
          </a:xfrm>
          <a:prstGeom prst="rect">
            <a:avLst/>
          </a:prstGeom>
        </p:spPr>
      </p:pic>
      <p:sp>
        <p:nvSpPr>
          <p:cNvPr id="2" name="Title 1"/>
          <p:cNvSpPr>
            <a:spLocks noGrp="1"/>
          </p:cNvSpPr>
          <p:nvPr>
            <p:ph type="title" hasCustomPrompt="1"/>
          </p:nvPr>
        </p:nvSpPr>
        <p:spPr>
          <a:xfrm>
            <a:off x="1154956" y="1063416"/>
            <a:ext cx="8825657" cy="4009239"/>
          </a:xfrm>
          <a:prstGeom prst="rect">
            <a:avLst/>
          </a:prstGeom>
        </p:spPr>
        <p:txBody>
          <a:bodyPr anchor="b"/>
          <a:lstStyle>
            <a:lvl1pPr algn="l">
              <a:defRPr sz="6000" b="0" cap="all" baseline="0">
                <a:solidFill>
                  <a:schemeClr val="bg1">
                    <a:lumMod val="75000"/>
                    <a:lumOff val="25000"/>
                  </a:schemeClr>
                </a:solidFill>
              </a:defRPr>
            </a:lvl1pPr>
          </a:lstStyle>
          <a:p>
            <a:r>
              <a:rPr lang="en-US" dirty="0"/>
              <a:t>Click to add title</a:t>
            </a:r>
          </a:p>
        </p:txBody>
      </p:sp>
      <p:sp>
        <p:nvSpPr>
          <p:cNvPr id="3" name="Text Placeholder 2"/>
          <p:cNvSpPr>
            <a:spLocks noGrp="1"/>
          </p:cNvSpPr>
          <p:nvPr>
            <p:ph type="body" idx="1" hasCustomPrompt="1"/>
          </p:nvPr>
        </p:nvSpPr>
        <p:spPr>
          <a:xfrm>
            <a:off x="1154955" y="5273202"/>
            <a:ext cx="8825658" cy="530697"/>
          </a:xfrm>
        </p:spPr>
        <p:txBody>
          <a:bodyPr anchor="ctr"/>
          <a:lstStyle>
            <a:lvl1pPr marL="0" indent="0" algn="l">
              <a:buNone/>
              <a:defRPr sz="2000" cap="all">
                <a:solidFill>
                  <a:schemeClr val="bg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subtitle</a:t>
            </a:r>
          </a:p>
        </p:txBody>
      </p:sp>
      <p:sp>
        <p:nvSpPr>
          <p:cNvPr id="14" name="Slide Number Placeholder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9" name="Footer Placeholder 4">
            <a:extLst>
              <a:ext uri="{FF2B5EF4-FFF2-40B4-BE49-F238E27FC236}">
                <a16:creationId xmlns:a16="http://schemas.microsoft.com/office/drawing/2014/main" id="{86D8D262-64DE-D942-D418-1876799423F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8" name="Date Placeholder 3">
            <a:extLst>
              <a:ext uri="{FF2B5EF4-FFF2-40B4-BE49-F238E27FC236}">
                <a16:creationId xmlns:a16="http://schemas.microsoft.com/office/drawing/2014/main" id="{B70F63B5-8303-CB73-3AF8-1FED6C8CBA16}"/>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D5D03B46-D230-4B37-BD92-6E2DBC47B36E}" type="datetime1">
              <a:rPr lang="en-US" smtClean="0"/>
              <a:t>11/14/2024</a:t>
            </a:fld>
            <a:endParaRPr lang="en-US" dirty="0"/>
          </a:p>
        </p:txBody>
      </p:sp>
    </p:spTree>
    <p:extLst>
      <p:ext uri="{BB962C8B-B14F-4D97-AF65-F5344CB8AC3E}">
        <p14:creationId xmlns:p14="http://schemas.microsoft.com/office/powerpoint/2010/main" val="2763671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6" name="Content Placeholder 5"/>
          <p:cNvSpPr>
            <a:spLocks noGrp="1"/>
          </p:cNvSpPr>
          <p:nvPr>
            <p:ph sz="quarter" idx="4" hasCustomPrompt="1"/>
          </p:nvPr>
        </p:nvSpPr>
        <p:spPr>
          <a:xfrm>
            <a:off x="646111" y="2256937"/>
            <a:ext cx="10225090" cy="1612934"/>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marL="342900" marR="0" lvl="0" indent="-342900" algn="l" defTabSz="457200" rtl="0" eaLnBrk="1" fontAlgn="auto" latinLnBrk="0" hangingPunct="1">
              <a:lnSpc>
                <a:spcPts val="2400"/>
              </a:lnSpc>
              <a:spcBef>
                <a:spcPts val="1000"/>
              </a:spcBef>
              <a:spcAft>
                <a:spcPts val="600"/>
              </a:spcAft>
              <a:buClr>
                <a:schemeClr val="accent5"/>
              </a:buClr>
              <a:buSzPct val="100000"/>
              <a:buFont typeface="Arial" panose="020B0604020202020204" pitchFamily="34" charset="0"/>
              <a:buChar char="•"/>
              <a:tabLst/>
              <a:defRPr/>
            </a:pPr>
            <a:r>
              <a:rPr lang="en-US" dirty="0"/>
              <a:t>Click to add content</a:t>
            </a:r>
          </a:p>
          <a:p>
            <a:pPr lvl="1"/>
            <a:r>
              <a:rPr lang="en-US" dirty="0"/>
              <a:t>Second level</a:t>
            </a:r>
          </a:p>
          <a:p>
            <a:pPr lvl="2"/>
            <a:r>
              <a:rPr lang="en-US" dirty="0"/>
              <a:t>Third level</a:t>
            </a:r>
          </a:p>
        </p:txBody>
      </p:sp>
      <p:sp>
        <p:nvSpPr>
          <p:cNvPr id="4" name="Content Placeholder 3"/>
          <p:cNvSpPr>
            <a:spLocks noGrp="1"/>
          </p:cNvSpPr>
          <p:nvPr>
            <p:ph sz="half" idx="2" hasCustomPrompt="1"/>
          </p:nvPr>
        </p:nvSpPr>
        <p:spPr>
          <a:xfrm>
            <a:off x="646111" y="4370613"/>
            <a:ext cx="10225089" cy="2185829"/>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74D2B015-E048-DF96-2AE2-926E178F132E}"/>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47545F95-B059-079A-0269-07D99C073E33}"/>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3226CAB0-904D-44A6-8A42-971A697FA4F2}" type="datetime1">
              <a:rPr lang="en-US" smtClean="0"/>
              <a:t>11/14/2024</a:t>
            </a:fld>
            <a:endParaRPr lang="en-US" dirty="0"/>
          </a:p>
        </p:txBody>
      </p:sp>
    </p:spTree>
    <p:extLst>
      <p:ext uri="{BB962C8B-B14F-4D97-AF65-F5344CB8AC3E}">
        <p14:creationId xmlns:p14="http://schemas.microsoft.com/office/powerpoint/2010/main" val="672040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Content + Pictur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4922" y="1063415"/>
            <a:ext cx="5897391" cy="1971613"/>
          </a:xfrm>
          <a:prstGeom prst="rect">
            <a:avLst/>
          </a:prstGeom>
        </p:spPr>
        <p:txBody>
          <a:bodyPr lIns="0" rIns="0" anchor="t">
            <a:noAutofit/>
          </a:bodyPr>
          <a:lstStyle>
            <a:lvl1pPr algn="l">
              <a:lnSpc>
                <a:spcPct val="80000"/>
              </a:lnSpc>
              <a:defRPr sz="3600" b="0" cap="all" baseline="0">
                <a:solidFill>
                  <a:schemeClr val="bg1">
                    <a:lumMod val="75000"/>
                    <a:lumOff val="25000"/>
                  </a:schemeClr>
                </a:solidFill>
              </a:defRPr>
            </a:lvl1pPr>
          </a:lstStyle>
          <a:p>
            <a:r>
              <a:rPr lang="en-US" dirty="0"/>
              <a:t>Click to add title</a:t>
            </a:r>
          </a:p>
        </p:txBody>
      </p:sp>
      <p:sp>
        <p:nvSpPr>
          <p:cNvPr id="11" name="Content Placeholder 10">
            <a:extLst>
              <a:ext uri="{FF2B5EF4-FFF2-40B4-BE49-F238E27FC236}">
                <a16:creationId xmlns:a16="http://schemas.microsoft.com/office/drawing/2014/main" id="{956572C7-BE6B-5F13-DC52-EDC4CE8F41D8}"/>
              </a:ext>
            </a:extLst>
          </p:cNvPr>
          <p:cNvSpPr>
            <a:spLocks noGrp="1"/>
          </p:cNvSpPr>
          <p:nvPr>
            <p:ph sz="quarter" idx="12" hasCustomPrompt="1"/>
          </p:nvPr>
        </p:nvSpPr>
        <p:spPr>
          <a:xfrm>
            <a:off x="644525" y="3035029"/>
            <a:ext cx="5897563" cy="2759345"/>
          </a:xfrm>
        </p:spPr>
        <p:txBody>
          <a:bodyPr anchor="b"/>
          <a:lstStyle>
            <a:lvl1pPr marL="283464" indent="-283464">
              <a:buClr>
                <a:schemeClr val="accent5"/>
              </a:buClr>
              <a:defRPr sz="1800">
                <a:latin typeface="+mn-lt"/>
              </a:defRPr>
            </a:lvl1pPr>
            <a:lvl2pPr>
              <a:buClr>
                <a:schemeClr val="accent5"/>
              </a:buClr>
              <a:defRPr sz="1600">
                <a:latin typeface="+mn-lt"/>
              </a:defRPr>
            </a:lvl2pPr>
            <a:lvl3pPr>
              <a:buClr>
                <a:schemeClr val="accent5"/>
              </a:buClr>
              <a:defRPr sz="1400">
                <a:latin typeface="+mn-lt"/>
              </a:defRPr>
            </a:lvl3pPr>
            <a:lvl4pPr>
              <a:buClr>
                <a:schemeClr val="accent5"/>
              </a:buClr>
              <a:defRPr sz="1200">
                <a:latin typeface="+mn-lt"/>
              </a:defRPr>
            </a:lvl4pPr>
            <a:lvl5pPr>
              <a:buClr>
                <a:schemeClr val="accent5"/>
              </a:buClr>
              <a:defRPr sz="1200">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934F55F0-22D4-40B0-49A9-AB4AF26B6587}"/>
              </a:ext>
            </a:extLst>
          </p:cNvPr>
          <p:cNvSpPr>
            <a:spLocks noGrp="1"/>
          </p:cNvSpPr>
          <p:nvPr>
            <p:ph type="pic" sz="quarter" idx="11"/>
          </p:nvPr>
        </p:nvSpPr>
        <p:spPr>
          <a:xfrm>
            <a:off x="7032625" y="1063625"/>
            <a:ext cx="3824288" cy="4730750"/>
          </a:xfrm>
          <a:ln w="19050">
            <a:solidFill>
              <a:schemeClr val="accent5"/>
            </a:solidFill>
          </a:ln>
        </p:spPr>
        <p:txBody>
          <a:bodyPr/>
          <a:lstStyle>
            <a:lvl1pPr marL="0" indent="0" algn="ctr">
              <a:buNone/>
              <a:defRPr sz="1800"/>
            </a:lvl1pPr>
          </a:lstStyle>
          <a:p>
            <a:r>
              <a:rPr lang="en-US" dirty="0"/>
              <a:t>Click icon to add picture</a:t>
            </a:r>
          </a:p>
        </p:txBody>
      </p:sp>
      <p:sp>
        <p:nvSpPr>
          <p:cNvPr id="9" name="Slide Number Placeholder 5">
            <a:extLst>
              <a:ext uri="{FF2B5EF4-FFF2-40B4-BE49-F238E27FC236}">
                <a16:creationId xmlns:a16="http://schemas.microsoft.com/office/drawing/2014/main" id="{F8699564-CACA-76F2-01D1-D84D99A683E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B2218FAB-ACF2-EAE6-83C7-5D92BAE57ECD}"/>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C697C765-F4EE-7492-92E7-E22B8E9CCAE7}"/>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131D29BA-018B-4A78-950B-75527D399E98}" type="datetime1">
              <a:rPr lang="en-US" smtClean="0"/>
              <a:t>11/14/2024</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6" name="Content Placeholder 5"/>
          <p:cNvSpPr>
            <a:spLocks noGrp="1"/>
          </p:cNvSpPr>
          <p:nvPr>
            <p:ph sz="quarter" idx="4" hasCustomPrompt="1"/>
          </p:nvPr>
        </p:nvSpPr>
        <p:spPr>
          <a:xfrm>
            <a:off x="646111" y="2149928"/>
            <a:ext cx="4926096" cy="4028585"/>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marL="342900" marR="0" lvl="0" indent="-342900" algn="l" defTabSz="457200" rtl="0" eaLnBrk="1" fontAlgn="auto" latinLnBrk="0" hangingPunct="1">
              <a:lnSpc>
                <a:spcPts val="2400"/>
              </a:lnSpc>
              <a:spcBef>
                <a:spcPts val="1000"/>
              </a:spcBef>
              <a:spcAft>
                <a:spcPts val="600"/>
              </a:spcAft>
              <a:buClr>
                <a:schemeClr val="accent5"/>
              </a:buClr>
              <a:buSzPct val="100000"/>
              <a:buFont typeface="Arial" panose="020B0604020202020204" pitchFamily="34" charset="0"/>
              <a:buChar char="•"/>
              <a:tabLst/>
              <a:defRPr/>
            </a:pPr>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945103" y="2149892"/>
            <a:ext cx="4926097" cy="4028622"/>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74D2B015-E048-DF96-2AE2-926E178F132E}"/>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47545F95-B059-079A-0269-07D99C073E33}"/>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F9DEC7E7-8658-4432-9E89-1548FF41691A}" type="datetime1">
              <a:rPr lang="en-US" smtClean="0"/>
              <a:t>11/14/2024</a:t>
            </a:fld>
            <a:endParaRPr lang="en-US" dirty="0"/>
          </a:p>
        </p:txBody>
      </p:sp>
    </p:spTree>
    <p:extLst>
      <p:ext uri="{BB962C8B-B14F-4D97-AF65-F5344CB8AC3E}">
        <p14:creationId xmlns:p14="http://schemas.microsoft.com/office/powerpoint/2010/main" val="1223511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9600"/>
            <a:ext cx="10238392" cy="1243648"/>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4" name="Text Placeholder 3">
            <a:extLst>
              <a:ext uri="{FF2B5EF4-FFF2-40B4-BE49-F238E27FC236}">
                <a16:creationId xmlns:a16="http://schemas.microsoft.com/office/drawing/2014/main" id="{156F53C0-C8E9-17B4-1C4C-1AD5D52877E7}"/>
              </a:ext>
            </a:extLst>
          </p:cNvPr>
          <p:cNvSpPr>
            <a:spLocks noGrp="1"/>
          </p:cNvSpPr>
          <p:nvPr>
            <p:ph type="body" sz="quarter" idx="15" hasCustomPrompt="1"/>
          </p:nvPr>
        </p:nvSpPr>
        <p:spPr>
          <a:xfrm>
            <a:off x="646112" y="2035175"/>
            <a:ext cx="3120346" cy="4213225"/>
          </a:xfrm>
        </p:spPr>
        <p:txBody>
          <a:bodyPr/>
          <a:lstStyle>
            <a:lvl1pPr>
              <a:buClr>
                <a:schemeClr val="accent5"/>
              </a:buClr>
              <a:defRPr sz="1800">
                <a:latin typeface="+mn-lt"/>
              </a:defRPr>
            </a:lvl1pPr>
            <a:lvl2pPr>
              <a:buClr>
                <a:schemeClr val="accent5"/>
              </a:buClr>
              <a:defRPr sz="1800">
                <a:latin typeface="+mn-lt"/>
              </a:defRPr>
            </a:lvl2pPr>
            <a:lvl3pPr>
              <a:buClr>
                <a:schemeClr val="accent5"/>
              </a:buClr>
              <a:defRPr sz="1800">
                <a:latin typeface="+mn-lt"/>
              </a:defRPr>
            </a:lvl3pPr>
            <a:lvl4pPr>
              <a:buClr>
                <a:schemeClr val="accent5"/>
              </a:buClr>
              <a:defRPr sz="1800">
                <a:latin typeface="+mn-lt"/>
              </a:defRPr>
            </a:lvl4pPr>
            <a:lvl5pPr>
              <a:buClr>
                <a:schemeClr val="accent5"/>
              </a:buClr>
              <a:defRPr sz="1800">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a:extLst>
              <a:ext uri="{FF2B5EF4-FFF2-40B4-BE49-F238E27FC236}">
                <a16:creationId xmlns:a16="http://schemas.microsoft.com/office/drawing/2014/main" id="{8203FD85-4B08-E583-F5AA-2C363470F493}"/>
              </a:ext>
            </a:extLst>
          </p:cNvPr>
          <p:cNvSpPr>
            <a:spLocks noGrp="1"/>
          </p:cNvSpPr>
          <p:nvPr>
            <p:ph type="tbl" sz="quarter" idx="16"/>
          </p:nvPr>
        </p:nvSpPr>
        <p:spPr>
          <a:xfrm>
            <a:off x="3967163" y="2035175"/>
            <a:ext cx="6926262" cy="4213225"/>
          </a:xfrm>
        </p:spPr>
        <p:txBody>
          <a:bodyPr/>
          <a:lstStyle>
            <a:lvl1pPr>
              <a:buClr>
                <a:schemeClr val="accent5"/>
              </a:buClr>
              <a:defRPr/>
            </a:lvl1pPr>
          </a:lstStyle>
          <a:p>
            <a:r>
              <a:rPr lang="en-US" dirty="0"/>
              <a:t>Click icon to add table</a:t>
            </a:r>
          </a:p>
        </p:txBody>
      </p:sp>
      <p:sp>
        <p:nvSpPr>
          <p:cNvPr id="8" name="Slide Number Placeholder 5">
            <a:extLst>
              <a:ext uri="{FF2B5EF4-FFF2-40B4-BE49-F238E27FC236}">
                <a16:creationId xmlns:a16="http://schemas.microsoft.com/office/drawing/2014/main" id="{CAF87D01-09AC-BFDF-523E-9A386E3D5BF3}"/>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870305BA-BC81-56ED-E20B-2D5D41E695F8}"/>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19852A62-9FCC-F35D-576B-3A9CF7D906DC}"/>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9A407B6D-4EF2-46B1-90CE-F72E9577ACD9}" type="datetime1">
              <a:rPr lang="en-US" smtClean="0"/>
              <a:t>11/14/2024</a:t>
            </a:fld>
            <a:endParaRPr lang="en-US" dirty="0"/>
          </a:p>
        </p:txBody>
      </p:sp>
    </p:spTree>
    <p:extLst>
      <p:ext uri="{BB962C8B-B14F-4D97-AF65-F5344CB8AC3E}">
        <p14:creationId xmlns:p14="http://schemas.microsoft.com/office/powerpoint/2010/main" val="1825653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84FD26-B27E-89C1-EC74-7F337279C42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94F38330-42A6-CBDC-49D5-6651820A4964}"/>
              </a:ext>
              <a:ext uri="{C183D7F6-B498-43B3-948B-1728B52AA6E4}">
                <adec:decorative xmlns:adec="http://schemas.microsoft.com/office/drawing/2017/decorative" val="1"/>
              </a:ext>
            </a:extLst>
          </p:cNvPr>
          <p:cNvCxnSpPr/>
          <p:nvPr userDrawn="1"/>
        </p:nvCxnSpPr>
        <p:spPr>
          <a:xfrm>
            <a:off x="11195957"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33" name="Rectangle 32">
            <a:extLst>
              <a:ext uri="{FF2B5EF4-FFF2-40B4-BE49-F238E27FC236}">
                <a16:creationId xmlns:a16="http://schemas.microsoft.com/office/drawing/2014/main" id="{D80194AA-3CF1-8747-1BCF-A8D4F49AF09C}"/>
              </a:ext>
              <a:ext uri="{C183D7F6-B498-43B3-948B-1728B52AA6E4}">
                <adec:decorative xmlns:adec="http://schemas.microsoft.com/office/drawing/2017/decorative" val="1"/>
              </a:ext>
            </a:extLst>
          </p:cNvPr>
          <p:cNvSpPr/>
          <p:nvPr userDrawn="1"/>
        </p:nvSpPr>
        <p:spPr>
          <a:xfrm>
            <a:off x="310243" y="288622"/>
            <a:ext cx="11582400" cy="6266543"/>
          </a:xfrm>
          <a:prstGeom prst="rect">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4" name="Date Placeholder 3"/>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432CF485-28BA-4659-B624-AA1C49B2E30F}" type="datetime1">
              <a:rPr lang="en-US" smtClean="0"/>
              <a:t>11/14/2024</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6" r:id="rId2"/>
    <p:sldLayoutId id="2147483651" r:id="rId3"/>
    <p:sldLayoutId id="2147483680" r:id="rId4"/>
    <p:sldLayoutId id="2147483679" r:id="rId5"/>
    <p:sldLayoutId id="2147483677" r:id="rId6"/>
    <p:sldLayoutId id="2147483668" r:id="rId7"/>
    <p:sldLayoutId id="2147483686" r:id="rId8"/>
    <p:sldLayoutId id="2147483678" r:id="rId9"/>
    <p:sldLayoutId id="2147483671" r:id="rId10"/>
    <p:sldLayoutId id="2147483681" r:id="rId11"/>
    <p:sldLayoutId id="2147483682" r:id="rId12"/>
    <p:sldLayoutId id="2147483674" r:id="rId13"/>
    <p:sldLayoutId id="2147483684" r:id="rId14"/>
  </p:sldLayoutIdLst>
  <p:hf hdr="0" ftr="0" dt="0"/>
  <p:txStyles>
    <p:titleStyle>
      <a:lvl1pPr algn="l" defTabSz="457200" rtl="0" eaLnBrk="1" latinLnBrk="0" hangingPunct="1">
        <a:spcBef>
          <a:spcPct val="0"/>
        </a:spcBef>
        <a:buNone/>
        <a:defRPr sz="4200" b="0" i="0" kern="1200">
          <a:solidFill>
            <a:schemeClr val="bg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jp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7.jp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93C04B-6761-04E9-9F25-E406E4FD7200}"/>
              </a:ext>
            </a:extLst>
          </p:cNvPr>
          <p:cNvSpPr>
            <a:spLocks noGrp="1"/>
          </p:cNvSpPr>
          <p:nvPr>
            <p:ph type="ctrTitle"/>
          </p:nvPr>
        </p:nvSpPr>
        <p:spPr>
          <a:xfrm>
            <a:off x="1154954" y="1395382"/>
            <a:ext cx="9219857" cy="3686336"/>
          </a:xfrm>
        </p:spPr>
        <p:txBody>
          <a:bodyPr/>
          <a:lstStyle/>
          <a:p>
            <a:r>
              <a:rPr lang="en-US" dirty="0"/>
              <a:t>Endsem</a:t>
            </a:r>
            <a:br>
              <a:rPr lang="en-US" dirty="0"/>
            </a:br>
            <a:r>
              <a:rPr lang="en-US" dirty="0"/>
              <a:t>presentation-</a:t>
            </a:r>
            <a:br>
              <a:rPr lang="en-US" dirty="0"/>
            </a:br>
            <a:r>
              <a:rPr lang="en-US" dirty="0"/>
              <a:t>DEEP LEARNING</a:t>
            </a:r>
          </a:p>
        </p:txBody>
      </p:sp>
      <p:sp>
        <p:nvSpPr>
          <p:cNvPr id="5" name="Slide Number Placeholder 4">
            <a:extLst>
              <a:ext uri="{FF2B5EF4-FFF2-40B4-BE49-F238E27FC236}">
                <a16:creationId xmlns:a16="http://schemas.microsoft.com/office/drawing/2014/main" id="{AE049183-CA69-9D21-B743-6E5B59757686}"/>
              </a:ext>
            </a:extLst>
          </p:cNvPr>
          <p:cNvSpPr>
            <a:spLocks noGrp="1"/>
          </p:cNvSpPr>
          <p:nvPr>
            <p:ph type="sldNum" sz="quarter" idx="4"/>
          </p:nvPr>
        </p:nvSpPr>
        <p:spPr/>
        <p:txBody>
          <a:bodyPr/>
          <a:lstStyle/>
          <a:p>
            <a:fld id="{D57F1E4F-1CFF-5643-939E-02111984F565}" type="slidenum">
              <a:rPr lang="en-US" smtClean="0"/>
              <a:pPr/>
              <a:t>1</a:t>
            </a:fld>
            <a:endParaRPr lang="en-US" dirty="0"/>
          </a:p>
        </p:txBody>
      </p:sp>
      <p:sp>
        <p:nvSpPr>
          <p:cNvPr id="2" name="Text Placeholder 2">
            <a:extLst>
              <a:ext uri="{FF2B5EF4-FFF2-40B4-BE49-F238E27FC236}">
                <a16:creationId xmlns:a16="http://schemas.microsoft.com/office/drawing/2014/main" id="{253187C5-1E27-31F0-0015-EFDF573B8A61}"/>
              </a:ext>
            </a:extLst>
          </p:cNvPr>
          <p:cNvSpPr txBox="1">
            <a:spLocks/>
          </p:cNvSpPr>
          <p:nvPr/>
        </p:nvSpPr>
        <p:spPr>
          <a:xfrm>
            <a:off x="1154954" y="5081718"/>
            <a:ext cx="8825658" cy="530697"/>
          </a:xfrm>
          <a:prstGeom prst="rect">
            <a:avLst/>
          </a:prstGeom>
        </p:spPr>
        <p:txBody>
          <a:bodyPr>
            <a:norm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t>NOTES MAKING OR TEXT EXTRACTION APP</a:t>
            </a:r>
          </a:p>
        </p:txBody>
      </p:sp>
      <p:sp>
        <p:nvSpPr>
          <p:cNvPr id="3" name="Text Placeholder 2">
            <a:extLst>
              <a:ext uri="{FF2B5EF4-FFF2-40B4-BE49-F238E27FC236}">
                <a16:creationId xmlns:a16="http://schemas.microsoft.com/office/drawing/2014/main" id="{E2095F0D-AD9A-C1CB-50A6-CF072FE06C50}"/>
              </a:ext>
            </a:extLst>
          </p:cNvPr>
          <p:cNvSpPr txBox="1">
            <a:spLocks/>
          </p:cNvSpPr>
          <p:nvPr/>
        </p:nvSpPr>
        <p:spPr>
          <a:xfrm>
            <a:off x="1154954" y="5508171"/>
            <a:ext cx="8825658" cy="530697"/>
          </a:xfrm>
          <a:prstGeom prst="rect">
            <a:avLst/>
          </a:prstGeom>
        </p:spPr>
        <p:txBody>
          <a:bodyPr>
            <a:norm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t>TEAM - 13</a:t>
            </a:r>
          </a:p>
        </p:txBody>
      </p:sp>
    </p:spTree>
    <p:extLst>
      <p:ext uri="{BB962C8B-B14F-4D97-AF65-F5344CB8AC3E}">
        <p14:creationId xmlns:p14="http://schemas.microsoft.com/office/powerpoint/2010/main" val="3597027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2BC622D-6F3E-BCDA-233D-59C4736309EA}"/>
              </a:ext>
            </a:extLst>
          </p:cNvPr>
          <p:cNvSpPr>
            <a:spLocks noGrp="1"/>
          </p:cNvSpPr>
          <p:nvPr>
            <p:ph type="sldNum" sz="quarter" idx="12"/>
          </p:nvPr>
        </p:nvSpPr>
        <p:spPr>
          <a:xfrm>
            <a:off x="11110685" y="295729"/>
            <a:ext cx="838199" cy="767687"/>
          </a:xfrm>
        </p:spPr>
        <p:txBody>
          <a:bodyPr/>
          <a:lstStyle/>
          <a:p>
            <a:fld id="{D57F1E4F-1CFF-5643-939E-02111984F565}" type="slidenum">
              <a:rPr lang="en-US" smtClean="0"/>
              <a:pPr/>
              <a:t>10</a:t>
            </a:fld>
            <a:endParaRPr lang="en-US" dirty="0"/>
          </a:p>
        </p:txBody>
      </p:sp>
      <p:pic>
        <p:nvPicPr>
          <p:cNvPr id="7" name="Content Placeholder 6">
            <a:extLst>
              <a:ext uri="{FF2B5EF4-FFF2-40B4-BE49-F238E27FC236}">
                <a16:creationId xmlns:a16="http://schemas.microsoft.com/office/drawing/2014/main" id="{B103C518-9EB3-DEBC-61DE-6E3A193D31FB}"/>
              </a:ext>
            </a:extLst>
          </p:cNvPr>
          <p:cNvPicPr>
            <a:picLocks noGrp="1" noChangeAspect="1"/>
          </p:cNvPicPr>
          <p:nvPr>
            <p:ph sz="quarter" idx="4"/>
          </p:nvPr>
        </p:nvPicPr>
        <p:blipFill>
          <a:blip r:embed="rId3"/>
          <a:stretch>
            <a:fillRect/>
          </a:stretch>
        </p:blipFill>
        <p:spPr>
          <a:xfrm>
            <a:off x="844598" y="651522"/>
            <a:ext cx="9786174" cy="5556217"/>
          </a:xfrm>
        </p:spPr>
      </p:pic>
    </p:spTree>
    <p:extLst>
      <p:ext uri="{BB962C8B-B14F-4D97-AF65-F5344CB8AC3E}">
        <p14:creationId xmlns:p14="http://schemas.microsoft.com/office/powerpoint/2010/main" val="3554759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F0FE4-89D2-7F93-94A1-1C6349C73A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EF3E39-1508-2FBC-5892-8CD7EE22C5FC}"/>
              </a:ext>
            </a:extLst>
          </p:cNvPr>
          <p:cNvSpPr>
            <a:spLocks noGrp="1"/>
          </p:cNvSpPr>
          <p:nvPr>
            <p:ph type="title"/>
          </p:nvPr>
        </p:nvSpPr>
        <p:spPr>
          <a:xfrm>
            <a:off x="1154956" y="898072"/>
            <a:ext cx="8825657" cy="4174584"/>
          </a:xfrm>
        </p:spPr>
        <p:txBody>
          <a:bodyPr/>
          <a:lstStyle/>
          <a:p>
            <a:r>
              <a:rPr lang="en-US" dirty="0"/>
              <a:t>MODEL TRAINING</a:t>
            </a:r>
          </a:p>
        </p:txBody>
      </p:sp>
      <p:sp>
        <p:nvSpPr>
          <p:cNvPr id="3" name="Text Placeholder 2">
            <a:extLst>
              <a:ext uri="{FF2B5EF4-FFF2-40B4-BE49-F238E27FC236}">
                <a16:creationId xmlns:a16="http://schemas.microsoft.com/office/drawing/2014/main" id="{7C0655AC-71E2-DAE7-0469-A7C365A924A9}"/>
              </a:ext>
            </a:extLst>
          </p:cNvPr>
          <p:cNvSpPr>
            <a:spLocks noGrp="1"/>
          </p:cNvSpPr>
          <p:nvPr>
            <p:ph type="body" idx="1"/>
          </p:nvPr>
        </p:nvSpPr>
        <p:spPr>
          <a:xfrm>
            <a:off x="1154955" y="5072656"/>
            <a:ext cx="8825658" cy="530697"/>
          </a:xfrm>
        </p:spPr>
        <p:txBody>
          <a:bodyPr>
            <a:normAutofit/>
          </a:bodyPr>
          <a:lstStyle/>
          <a:p>
            <a:r>
              <a:rPr lang="en-US" dirty="0"/>
              <a:t>CNN-MODEL</a:t>
            </a:r>
          </a:p>
        </p:txBody>
      </p:sp>
      <p:sp>
        <p:nvSpPr>
          <p:cNvPr id="6" name="Slide Number Placeholder 5">
            <a:extLst>
              <a:ext uri="{FF2B5EF4-FFF2-40B4-BE49-F238E27FC236}">
                <a16:creationId xmlns:a16="http://schemas.microsoft.com/office/drawing/2014/main" id="{DFDBA2F8-ED7A-DC5C-7D9B-6B1C7214F787}"/>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11</a:t>
            </a:fld>
            <a:endParaRPr lang="en-US" dirty="0"/>
          </a:p>
        </p:txBody>
      </p:sp>
    </p:spTree>
    <p:extLst>
      <p:ext uri="{BB962C8B-B14F-4D97-AF65-F5344CB8AC3E}">
        <p14:creationId xmlns:p14="http://schemas.microsoft.com/office/powerpoint/2010/main" val="2992103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394A0D-C704-64A6-0FC0-10FC26CAB33A}"/>
              </a:ext>
            </a:extLst>
          </p:cNvPr>
          <p:cNvSpPr>
            <a:spLocks noGrp="1"/>
          </p:cNvSpPr>
          <p:nvPr>
            <p:ph type="title"/>
          </p:nvPr>
        </p:nvSpPr>
        <p:spPr>
          <a:xfrm>
            <a:off x="646111" y="601662"/>
            <a:ext cx="10225089" cy="1251585"/>
          </a:xfrm>
        </p:spPr>
        <p:txBody>
          <a:bodyPr/>
          <a:lstStyle/>
          <a:p>
            <a:r>
              <a:rPr lang="en-US" dirty="0"/>
              <a:t>CNN</a:t>
            </a:r>
          </a:p>
        </p:txBody>
      </p:sp>
      <p:sp>
        <p:nvSpPr>
          <p:cNvPr id="5" name="Slide Number Placeholder 4">
            <a:extLst>
              <a:ext uri="{FF2B5EF4-FFF2-40B4-BE49-F238E27FC236}">
                <a16:creationId xmlns:a16="http://schemas.microsoft.com/office/drawing/2014/main" id="{F2BC622D-6F3E-BCDA-233D-59C4736309EA}"/>
              </a:ext>
            </a:extLst>
          </p:cNvPr>
          <p:cNvSpPr>
            <a:spLocks noGrp="1"/>
          </p:cNvSpPr>
          <p:nvPr>
            <p:ph type="sldNum" sz="quarter" idx="12"/>
          </p:nvPr>
        </p:nvSpPr>
        <p:spPr>
          <a:xfrm>
            <a:off x="11110685" y="295729"/>
            <a:ext cx="838199" cy="767687"/>
          </a:xfrm>
        </p:spPr>
        <p:txBody>
          <a:bodyPr/>
          <a:lstStyle/>
          <a:p>
            <a:fld id="{D57F1E4F-1CFF-5643-939E-02111984F565}" type="slidenum">
              <a:rPr lang="en-US" smtClean="0"/>
              <a:pPr/>
              <a:t>12</a:t>
            </a:fld>
            <a:endParaRPr lang="en-US" dirty="0"/>
          </a:p>
        </p:txBody>
      </p:sp>
      <p:pic>
        <p:nvPicPr>
          <p:cNvPr id="11" name="Picture 10">
            <a:extLst>
              <a:ext uri="{FF2B5EF4-FFF2-40B4-BE49-F238E27FC236}">
                <a16:creationId xmlns:a16="http://schemas.microsoft.com/office/drawing/2014/main" id="{E8E239E2-E780-16BB-E002-AFAA47DD79AA}"/>
              </a:ext>
            </a:extLst>
          </p:cNvPr>
          <p:cNvPicPr>
            <a:picLocks noChangeAspect="1"/>
          </p:cNvPicPr>
          <p:nvPr/>
        </p:nvPicPr>
        <p:blipFill>
          <a:blip r:embed="rId3"/>
          <a:stretch>
            <a:fillRect/>
          </a:stretch>
        </p:blipFill>
        <p:spPr>
          <a:xfrm>
            <a:off x="547788" y="1909782"/>
            <a:ext cx="8252397" cy="38986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Content Placeholder 9">
            <a:extLst>
              <a:ext uri="{FF2B5EF4-FFF2-40B4-BE49-F238E27FC236}">
                <a16:creationId xmlns:a16="http://schemas.microsoft.com/office/drawing/2014/main" id="{46973A2C-10D8-392F-14F2-A272A3B5EEC2}"/>
              </a:ext>
            </a:extLst>
          </p:cNvPr>
          <p:cNvSpPr>
            <a:spLocks noGrp="1"/>
          </p:cNvSpPr>
          <p:nvPr>
            <p:ph sz="quarter" idx="4"/>
          </p:nvPr>
        </p:nvSpPr>
        <p:spPr>
          <a:xfrm>
            <a:off x="8888676" y="2416423"/>
            <a:ext cx="3659414" cy="4028622"/>
          </a:xfrm>
        </p:spPr>
        <p:txBody>
          <a:bodyPr/>
          <a:lstStyle/>
          <a:p>
            <a:r>
              <a:rPr lang="en-US" b="1" dirty="0"/>
              <a:t>Input - 128X128X3 </a:t>
            </a:r>
          </a:p>
          <a:p>
            <a:r>
              <a:rPr lang="en-US" b="1" dirty="0"/>
              <a:t>3 conv layers</a:t>
            </a:r>
          </a:p>
          <a:p>
            <a:r>
              <a:rPr lang="en-US" b="1" dirty="0"/>
              <a:t>Flatten layer</a:t>
            </a:r>
          </a:p>
          <a:p>
            <a:r>
              <a:rPr lang="en-US" b="1" dirty="0"/>
              <a:t>Fully connected</a:t>
            </a:r>
          </a:p>
          <a:p>
            <a:r>
              <a:rPr lang="en-US" b="1" dirty="0"/>
              <a:t>Dropout</a:t>
            </a:r>
          </a:p>
          <a:p>
            <a:r>
              <a:rPr lang="en-US" b="1" dirty="0"/>
              <a:t>Output – 3 neurons</a:t>
            </a:r>
          </a:p>
        </p:txBody>
      </p:sp>
    </p:spTree>
    <p:extLst>
      <p:ext uri="{BB962C8B-B14F-4D97-AF65-F5344CB8AC3E}">
        <p14:creationId xmlns:p14="http://schemas.microsoft.com/office/powerpoint/2010/main" val="3081865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4AE40-6EBE-B348-068D-429BDB3CC2AC}"/>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F83C6166-1301-0EBA-4C9C-E71433108DC7}"/>
              </a:ext>
            </a:extLst>
          </p:cNvPr>
          <p:cNvSpPr/>
          <p:nvPr/>
        </p:nvSpPr>
        <p:spPr>
          <a:xfrm>
            <a:off x="4513237" y="4129549"/>
            <a:ext cx="3073067" cy="2083158"/>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D5A70ABC-2675-3264-E710-B35134466EF6}"/>
              </a:ext>
            </a:extLst>
          </p:cNvPr>
          <p:cNvSpPr/>
          <p:nvPr/>
        </p:nvSpPr>
        <p:spPr>
          <a:xfrm>
            <a:off x="4468206" y="1769032"/>
            <a:ext cx="3073067" cy="2083158"/>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14">
            <a:extLst>
              <a:ext uri="{FF2B5EF4-FFF2-40B4-BE49-F238E27FC236}">
                <a16:creationId xmlns:a16="http://schemas.microsoft.com/office/drawing/2014/main" id="{64B754FB-E2FC-E999-0126-D73634455AFD}"/>
              </a:ext>
            </a:extLst>
          </p:cNvPr>
          <p:cNvSpPr/>
          <p:nvPr/>
        </p:nvSpPr>
        <p:spPr>
          <a:xfrm>
            <a:off x="8005228" y="1715595"/>
            <a:ext cx="3073067" cy="2083158"/>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17">
            <a:extLst>
              <a:ext uri="{FF2B5EF4-FFF2-40B4-BE49-F238E27FC236}">
                <a16:creationId xmlns:a16="http://schemas.microsoft.com/office/drawing/2014/main" id="{8A68C53C-6AB5-C78D-B444-A968DBA4F75F}"/>
              </a:ext>
            </a:extLst>
          </p:cNvPr>
          <p:cNvSpPr/>
          <p:nvPr/>
        </p:nvSpPr>
        <p:spPr>
          <a:xfrm>
            <a:off x="8021483" y="4129549"/>
            <a:ext cx="3073067" cy="2083158"/>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142BF6D7-294C-A884-55AC-70FCE01225CF}"/>
              </a:ext>
            </a:extLst>
          </p:cNvPr>
          <p:cNvSpPr/>
          <p:nvPr/>
        </p:nvSpPr>
        <p:spPr>
          <a:xfrm>
            <a:off x="621526" y="4133049"/>
            <a:ext cx="3073067" cy="2083158"/>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C51CE75A-17C5-9999-2960-0CB6D02E786E}"/>
              </a:ext>
            </a:extLst>
          </p:cNvPr>
          <p:cNvSpPr/>
          <p:nvPr/>
        </p:nvSpPr>
        <p:spPr>
          <a:xfrm>
            <a:off x="621527" y="1764756"/>
            <a:ext cx="3073067" cy="2083158"/>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E8E5410B-6DFD-ED75-8E96-813332FD7E4D}"/>
              </a:ext>
            </a:extLst>
          </p:cNvPr>
          <p:cNvSpPr>
            <a:spLocks noGrp="1"/>
          </p:cNvSpPr>
          <p:nvPr>
            <p:ph type="title"/>
          </p:nvPr>
        </p:nvSpPr>
        <p:spPr>
          <a:xfrm>
            <a:off x="653088" y="182375"/>
            <a:ext cx="10225089" cy="1251585"/>
          </a:xfrm>
        </p:spPr>
        <p:txBody>
          <a:bodyPr/>
          <a:lstStyle/>
          <a:p>
            <a:r>
              <a:rPr lang="en-US" dirty="0"/>
              <a:t>CNN</a:t>
            </a:r>
          </a:p>
        </p:txBody>
      </p:sp>
      <p:sp>
        <p:nvSpPr>
          <p:cNvPr id="5" name="Slide Number Placeholder 4">
            <a:extLst>
              <a:ext uri="{FF2B5EF4-FFF2-40B4-BE49-F238E27FC236}">
                <a16:creationId xmlns:a16="http://schemas.microsoft.com/office/drawing/2014/main" id="{F7C8067F-5831-CE34-6E0C-6DFF79056E9D}"/>
              </a:ext>
            </a:extLst>
          </p:cNvPr>
          <p:cNvSpPr>
            <a:spLocks noGrp="1"/>
          </p:cNvSpPr>
          <p:nvPr>
            <p:ph type="sldNum" sz="quarter" idx="12"/>
          </p:nvPr>
        </p:nvSpPr>
        <p:spPr>
          <a:xfrm>
            <a:off x="11110685" y="295729"/>
            <a:ext cx="838199" cy="767687"/>
          </a:xfrm>
        </p:spPr>
        <p:txBody>
          <a:bodyPr/>
          <a:lstStyle/>
          <a:p>
            <a:fld id="{D57F1E4F-1CFF-5643-939E-02111984F565}" type="slidenum">
              <a:rPr lang="en-US" smtClean="0"/>
              <a:pPr/>
              <a:t>13</a:t>
            </a:fld>
            <a:endParaRPr lang="en-US" dirty="0"/>
          </a:p>
        </p:txBody>
      </p:sp>
      <p:sp>
        <p:nvSpPr>
          <p:cNvPr id="6" name="Text Placeholder 2">
            <a:extLst>
              <a:ext uri="{FF2B5EF4-FFF2-40B4-BE49-F238E27FC236}">
                <a16:creationId xmlns:a16="http://schemas.microsoft.com/office/drawing/2014/main" id="{C63F1177-86AF-9733-8049-580F4BBB81E4}"/>
              </a:ext>
            </a:extLst>
          </p:cNvPr>
          <p:cNvSpPr txBox="1">
            <a:spLocks/>
          </p:cNvSpPr>
          <p:nvPr/>
        </p:nvSpPr>
        <p:spPr>
          <a:xfrm>
            <a:off x="646107" y="1764756"/>
            <a:ext cx="3385115" cy="2083158"/>
          </a:xfrm>
          <a:prstGeom prst="rect">
            <a:avLst/>
          </a:prstGeom>
        </p:spPr>
        <p:txBody>
          <a:bodyPr>
            <a:normAutofit lnSpcReduction="10000"/>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buNone/>
            </a:pPr>
            <a:r>
              <a:rPr lang="en-US" sz="1400" b="1" dirty="0"/>
              <a:t>Conv2D Layer 1:</a:t>
            </a:r>
          </a:p>
          <a:p>
            <a:pPr marL="0" indent="0">
              <a:lnSpc>
                <a:spcPct val="100000"/>
              </a:lnSpc>
              <a:buNone/>
            </a:pPr>
            <a:r>
              <a:rPr lang="en-US" sz="1400" dirty="0"/>
              <a:t>Operation: Convolution with 32 filters </a:t>
            </a:r>
          </a:p>
          <a:p>
            <a:pPr marL="0" indent="0">
              <a:lnSpc>
                <a:spcPct val="100000"/>
              </a:lnSpc>
              <a:buNone/>
            </a:pPr>
            <a:r>
              <a:rPr lang="en-US" sz="1400" dirty="0"/>
              <a:t>of size (3, 3) and ReLU activation</a:t>
            </a:r>
          </a:p>
          <a:p>
            <a:pPr marL="0" indent="0">
              <a:lnSpc>
                <a:spcPct val="100000"/>
              </a:lnSpc>
              <a:buNone/>
            </a:pPr>
            <a:r>
              <a:rPr lang="en-US" sz="1400" dirty="0"/>
              <a:t>Input: (128, 128, 3)</a:t>
            </a:r>
          </a:p>
          <a:p>
            <a:pPr marL="0" indent="0">
              <a:lnSpc>
                <a:spcPct val="100000"/>
              </a:lnSpc>
              <a:buNone/>
            </a:pPr>
            <a:r>
              <a:rPr lang="en-US" sz="1400" dirty="0"/>
              <a:t>Output: (126, 126, 32)</a:t>
            </a:r>
          </a:p>
        </p:txBody>
      </p:sp>
      <p:sp>
        <p:nvSpPr>
          <p:cNvPr id="7" name="Text Placeholder 2">
            <a:extLst>
              <a:ext uri="{FF2B5EF4-FFF2-40B4-BE49-F238E27FC236}">
                <a16:creationId xmlns:a16="http://schemas.microsoft.com/office/drawing/2014/main" id="{B93491C9-6B43-EF6F-280E-A12B84AD0F4E}"/>
              </a:ext>
            </a:extLst>
          </p:cNvPr>
          <p:cNvSpPr txBox="1">
            <a:spLocks/>
          </p:cNvSpPr>
          <p:nvPr/>
        </p:nvSpPr>
        <p:spPr>
          <a:xfrm>
            <a:off x="646108" y="1145569"/>
            <a:ext cx="8825658" cy="530697"/>
          </a:xfrm>
          <a:prstGeom prst="rect">
            <a:avLst/>
          </a:prstGeom>
        </p:spPr>
        <p:txBody>
          <a:bodyPr>
            <a:norm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t>FLOW  (Input – 128 x 128 x 3)</a:t>
            </a:r>
          </a:p>
        </p:txBody>
      </p:sp>
      <p:sp>
        <p:nvSpPr>
          <p:cNvPr id="8" name="Text Placeholder 2">
            <a:extLst>
              <a:ext uri="{FF2B5EF4-FFF2-40B4-BE49-F238E27FC236}">
                <a16:creationId xmlns:a16="http://schemas.microsoft.com/office/drawing/2014/main" id="{0EE3D60D-C437-45FF-20F7-9B6808AF2074}"/>
              </a:ext>
            </a:extLst>
          </p:cNvPr>
          <p:cNvSpPr txBox="1">
            <a:spLocks/>
          </p:cNvSpPr>
          <p:nvPr/>
        </p:nvSpPr>
        <p:spPr>
          <a:xfrm>
            <a:off x="4500596" y="1764756"/>
            <a:ext cx="3190808" cy="2083158"/>
          </a:xfrm>
          <a:prstGeom prst="rect">
            <a:avLst/>
          </a:prstGeom>
        </p:spPr>
        <p:txBody>
          <a:bodyPr>
            <a:normAutofit lnSpcReduction="10000"/>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buNone/>
            </a:pPr>
            <a:r>
              <a:rPr lang="en-US" sz="1400" b="1" dirty="0"/>
              <a:t>Conv2D Layer 2:</a:t>
            </a:r>
          </a:p>
          <a:p>
            <a:pPr marL="0" indent="0">
              <a:lnSpc>
                <a:spcPct val="100000"/>
              </a:lnSpc>
              <a:buNone/>
            </a:pPr>
            <a:r>
              <a:rPr lang="en-US" sz="1400" dirty="0"/>
              <a:t>Operation: Convolution with 64 filters </a:t>
            </a:r>
          </a:p>
          <a:p>
            <a:pPr marL="0" indent="0">
              <a:lnSpc>
                <a:spcPct val="100000"/>
              </a:lnSpc>
              <a:buNone/>
            </a:pPr>
            <a:r>
              <a:rPr lang="en-US" sz="1400" dirty="0"/>
              <a:t>of size (3, 3) and ReLU activation</a:t>
            </a:r>
          </a:p>
          <a:p>
            <a:pPr marL="0" indent="0">
              <a:lnSpc>
                <a:spcPct val="100000"/>
              </a:lnSpc>
              <a:buNone/>
            </a:pPr>
            <a:r>
              <a:rPr lang="en-US" sz="1400" dirty="0"/>
              <a:t>Input: (63, 63, 32)</a:t>
            </a:r>
          </a:p>
          <a:p>
            <a:pPr marL="0" indent="0">
              <a:lnSpc>
                <a:spcPct val="100000"/>
              </a:lnSpc>
              <a:buNone/>
            </a:pPr>
            <a:r>
              <a:rPr lang="en-US" sz="1400" dirty="0"/>
              <a:t>Output: (61,61,64)</a:t>
            </a:r>
          </a:p>
        </p:txBody>
      </p:sp>
      <p:sp>
        <p:nvSpPr>
          <p:cNvPr id="9" name="Text Placeholder 2">
            <a:extLst>
              <a:ext uri="{FF2B5EF4-FFF2-40B4-BE49-F238E27FC236}">
                <a16:creationId xmlns:a16="http://schemas.microsoft.com/office/drawing/2014/main" id="{D509E445-C0C5-3847-2042-4ECE6319A319}"/>
              </a:ext>
            </a:extLst>
          </p:cNvPr>
          <p:cNvSpPr txBox="1">
            <a:spLocks/>
          </p:cNvSpPr>
          <p:nvPr/>
        </p:nvSpPr>
        <p:spPr>
          <a:xfrm>
            <a:off x="8057881" y="1764756"/>
            <a:ext cx="3052804" cy="2083158"/>
          </a:xfrm>
          <a:prstGeom prst="rect">
            <a:avLst/>
          </a:prstGeom>
        </p:spPr>
        <p:txBody>
          <a:bodyPr>
            <a:normAutofit lnSpcReduction="10000"/>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buNone/>
            </a:pPr>
            <a:r>
              <a:rPr lang="en-US" sz="1400" b="1" dirty="0"/>
              <a:t>Conv2D Layer 3:</a:t>
            </a:r>
          </a:p>
          <a:p>
            <a:pPr marL="0" indent="0">
              <a:lnSpc>
                <a:spcPct val="100000"/>
              </a:lnSpc>
              <a:buNone/>
            </a:pPr>
            <a:r>
              <a:rPr lang="en-US" sz="1400" dirty="0"/>
              <a:t>Operation: Convolution with 64 filters </a:t>
            </a:r>
          </a:p>
          <a:p>
            <a:pPr marL="0" indent="0">
              <a:lnSpc>
                <a:spcPct val="100000"/>
              </a:lnSpc>
              <a:buNone/>
            </a:pPr>
            <a:r>
              <a:rPr lang="en-US" sz="1400" dirty="0"/>
              <a:t>of size (3, 3) and ReLU activation</a:t>
            </a:r>
          </a:p>
          <a:p>
            <a:pPr marL="0" indent="0">
              <a:lnSpc>
                <a:spcPct val="100000"/>
              </a:lnSpc>
              <a:buNone/>
            </a:pPr>
            <a:r>
              <a:rPr lang="en-US" sz="1400" dirty="0"/>
              <a:t>Input: (30, 30, 64)</a:t>
            </a:r>
          </a:p>
          <a:p>
            <a:pPr marL="0" indent="0">
              <a:lnSpc>
                <a:spcPct val="100000"/>
              </a:lnSpc>
              <a:buNone/>
            </a:pPr>
            <a:r>
              <a:rPr lang="en-US" sz="1400" dirty="0"/>
              <a:t>Output: (28,28,128)</a:t>
            </a:r>
          </a:p>
        </p:txBody>
      </p:sp>
      <p:sp>
        <p:nvSpPr>
          <p:cNvPr id="10" name="Text Placeholder 2">
            <a:extLst>
              <a:ext uri="{FF2B5EF4-FFF2-40B4-BE49-F238E27FC236}">
                <a16:creationId xmlns:a16="http://schemas.microsoft.com/office/drawing/2014/main" id="{20B6C82A-3A46-B10C-4355-0FC6A507A0F8}"/>
              </a:ext>
            </a:extLst>
          </p:cNvPr>
          <p:cNvSpPr txBox="1">
            <a:spLocks/>
          </p:cNvSpPr>
          <p:nvPr/>
        </p:nvSpPr>
        <p:spPr>
          <a:xfrm>
            <a:off x="646106" y="4253868"/>
            <a:ext cx="3385115" cy="2083158"/>
          </a:xfrm>
          <a:prstGeom prst="rect">
            <a:avLst/>
          </a:prstGeom>
        </p:spPr>
        <p:txBody>
          <a:bodyPr>
            <a:norm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buNone/>
            </a:pPr>
            <a:r>
              <a:rPr lang="en-US" sz="1400" b="1" dirty="0"/>
              <a:t>MaxPooling2D Layer 1:</a:t>
            </a:r>
          </a:p>
          <a:p>
            <a:pPr marL="0" indent="0">
              <a:lnSpc>
                <a:spcPct val="100000"/>
              </a:lnSpc>
              <a:buNone/>
            </a:pPr>
            <a:r>
              <a:rPr lang="en-US" sz="1400" dirty="0"/>
              <a:t>Operation: Maxpooling with (2,2) with a stride of 2</a:t>
            </a:r>
          </a:p>
          <a:p>
            <a:pPr marL="0" indent="0">
              <a:lnSpc>
                <a:spcPct val="100000"/>
              </a:lnSpc>
              <a:buNone/>
            </a:pPr>
            <a:r>
              <a:rPr lang="en-US" sz="1400" dirty="0"/>
              <a:t>Input: (126, 126, 32)</a:t>
            </a:r>
          </a:p>
          <a:p>
            <a:pPr marL="0" indent="0">
              <a:lnSpc>
                <a:spcPct val="100000"/>
              </a:lnSpc>
              <a:buNone/>
            </a:pPr>
            <a:r>
              <a:rPr lang="en-US" sz="1400" dirty="0"/>
              <a:t>Output: (63,63, 32)</a:t>
            </a:r>
          </a:p>
        </p:txBody>
      </p:sp>
      <p:sp>
        <p:nvSpPr>
          <p:cNvPr id="13" name="Text Placeholder 2">
            <a:extLst>
              <a:ext uri="{FF2B5EF4-FFF2-40B4-BE49-F238E27FC236}">
                <a16:creationId xmlns:a16="http://schemas.microsoft.com/office/drawing/2014/main" id="{89A8280B-76C2-6680-697F-4CD16E497928}"/>
              </a:ext>
            </a:extLst>
          </p:cNvPr>
          <p:cNvSpPr txBox="1">
            <a:spLocks/>
          </p:cNvSpPr>
          <p:nvPr/>
        </p:nvSpPr>
        <p:spPr>
          <a:xfrm>
            <a:off x="4500596" y="4180126"/>
            <a:ext cx="3385115" cy="2083158"/>
          </a:xfrm>
          <a:prstGeom prst="rect">
            <a:avLst/>
          </a:prstGeom>
        </p:spPr>
        <p:txBody>
          <a:bodyPr>
            <a:norm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buNone/>
            </a:pPr>
            <a:r>
              <a:rPr lang="en-US" sz="1400" b="1" dirty="0"/>
              <a:t>MaxPooling2D Layer 2:</a:t>
            </a:r>
          </a:p>
          <a:p>
            <a:pPr marL="0" indent="0">
              <a:lnSpc>
                <a:spcPct val="100000"/>
              </a:lnSpc>
              <a:buNone/>
            </a:pPr>
            <a:r>
              <a:rPr lang="en-US" sz="1400" dirty="0"/>
              <a:t>Operation: Maxpooling with (2,2) with a stride of 2</a:t>
            </a:r>
          </a:p>
          <a:p>
            <a:pPr marL="0" indent="0">
              <a:lnSpc>
                <a:spcPct val="100000"/>
              </a:lnSpc>
              <a:buNone/>
            </a:pPr>
            <a:r>
              <a:rPr lang="en-US" sz="1400" dirty="0"/>
              <a:t>Input: (61,61, 64)</a:t>
            </a:r>
          </a:p>
          <a:p>
            <a:pPr marL="0" indent="0">
              <a:lnSpc>
                <a:spcPct val="100000"/>
              </a:lnSpc>
              <a:buNone/>
            </a:pPr>
            <a:r>
              <a:rPr lang="en-US" sz="1400" dirty="0"/>
              <a:t>Output: (30,30, 64)</a:t>
            </a:r>
          </a:p>
        </p:txBody>
      </p:sp>
      <p:sp>
        <p:nvSpPr>
          <p:cNvPr id="14" name="Text Placeholder 2">
            <a:extLst>
              <a:ext uri="{FF2B5EF4-FFF2-40B4-BE49-F238E27FC236}">
                <a16:creationId xmlns:a16="http://schemas.microsoft.com/office/drawing/2014/main" id="{53FE4250-50F3-A531-F4C6-41063B9FE512}"/>
              </a:ext>
            </a:extLst>
          </p:cNvPr>
          <p:cNvSpPr txBox="1">
            <a:spLocks/>
          </p:cNvSpPr>
          <p:nvPr/>
        </p:nvSpPr>
        <p:spPr>
          <a:xfrm>
            <a:off x="8053310" y="4253868"/>
            <a:ext cx="3385115" cy="2083158"/>
          </a:xfrm>
          <a:prstGeom prst="rect">
            <a:avLst/>
          </a:prstGeom>
        </p:spPr>
        <p:txBody>
          <a:bodyPr>
            <a:norm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buNone/>
            </a:pPr>
            <a:r>
              <a:rPr lang="en-US" sz="1400" b="1" dirty="0"/>
              <a:t>MaxPooling2D Layer 3:</a:t>
            </a:r>
          </a:p>
          <a:p>
            <a:pPr marL="0" indent="0">
              <a:lnSpc>
                <a:spcPct val="100000"/>
              </a:lnSpc>
              <a:buNone/>
            </a:pPr>
            <a:r>
              <a:rPr lang="en-US" sz="1400" dirty="0"/>
              <a:t>Operation: Maxpooling with (2,2) with a stride of 2</a:t>
            </a:r>
          </a:p>
          <a:p>
            <a:pPr marL="0" indent="0">
              <a:lnSpc>
                <a:spcPct val="100000"/>
              </a:lnSpc>
              <a:buNone/>
            </a:pPr>
            <a:r>
              <a:rPr lang="en-US" sz="1400" dirty="0"/>
              <a:t>Input: (28,28, 128)</a:t>
            </a:r>
          </a:p>
          <a:p>
            <a:pPr marL="0" indent="0">
              <a:lnSpc>
                <a:spcPct val="100000"/>
              </a:lnSpc>
              <a:buNone/>
            </a:pPr>
            <a:r>
              <a:rPr lang="en-US" sz="1400" dirty="0"/>
              <a:t>Output: (14,14,128)</a:t>
            </a:r>
          </a:p>
        </p:txBody>
      </p:sp>
      <p:cxnSp>
        <p:nvCxnSpPr>
          <p:cNvPr id="16" name="Straight Connector 15">
            <a:extLst>
              <a:ext uri="{FF2B5EF4-FFF2-40B4-BE49-F238E27FC236}">
                <a16:creationId xmlns:a16="http://schemas.microsoft.com/office/drawing/2014/main" id="{D64B3C38-B703-7F1E-4F16-EAD107DF1D8A}"/>
              </a:ext>
            </a:extLst>
          </p:cNvPr>
          <p:cNvCxnSpPr/>
          <p:nvPr/>
        </p:nvCxnSpPr>
        <p:spPr>
          <a:xfrm>
            <a:off x="4109884" y="1571747"/>
            <a:ext cx="0" cy="4691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94F46E4-8778-2D26-BBA8-099ED064F332}"/>
              </a:ext>
            </a:extLst>
          </p:cNvPr>
          <p:cNvCxnSpPr/>
          <p:nvPr/>
        </p:nvCxnSpPr>
        <p:spPr>
          <a:xfrm>
            <a:off x="7861130" y="1571747"/>
            <a:ext cx="0" cy="4691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B57D67C-CD5D-7CFF-2E72-1C869DCD79BB}"/>
              </a:ext>
            </a:extLst>
          </p:cNvPr>
          <p:cNvCxnSpPr/>
          <p:nvPr/>
        </p:nvCxnSpPr>
        <p:spPr>
          <a:xfrm>
            <a:off x="2104103" y="3847914"/>
            <a:ext cx="0" cy="281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1B1FB1F-BA73-FA82-89D4-9B18FDE910E7}"/>
              </a:ext>
            </a:extLst>
          </p:cNvPr>
          <p:cNvCxnSpPr/>
          <p:nvPr/>
        </p:nvCxnSpPr>
        <p:spPr>
          <a:xfrm>
            <a:off x="5992761" y="3847914"/>
            <a:ext cx="0" cy="281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ABCEE3B-3F6E-7712-A12A-5E3CA27D8E57}"/>
              </a:ext>
            </a:extLst>
          </p:cNvPr>
          <p:cNvCxnSpPr/>
          <p:nvPr/>
        </p:nvCxnSpPr>
        <p:spPr>
          <a:xfrm>
            <a:off x="9471766" y="3798753"/>
            <a:ext cx="0" cy="281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168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490F3-28EC-1A29-4AD4-C423D82062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9798C8-2BA8-6475-74A1-DBD5391DD3CB}"/>
              </a:ext>
            </a:extLst>
          </p:cNvPr>
          <p:cNvSpPr>
            <a:spLocks noGrp="1"/>
          </p:cNvSpPr>
          <p:nvPr>
            <p:ph type="title"/>
          </p:nvPr>
        </p:nvSpPr>
        <p:spPr>
          <a:xfrm>
            <a:off x="646108" y="182375"/>
            <a:ext cx="10225089" cy="1251585"/>
          </a:xfrm>
        </p:spPr>
        <p:txBody>
          <a:bodyPr/>
          <a:lstStyle/>
          <a:p>
            <a:r>
              <a:rPr lang="en-US" dirty="0"/>
              <a:t>CNN</a:t>
            </a:r>
          </a:p>
        </p:txBody>
      </p:sp>
      <p:sp>
        <p:nvSpPr>
          <p:cNvPr id="5" name="Slide Number Placeholder 4">
            <a:extLst>
              <a:ext uri="{FF2B5EF4-FFF2-40B4-BE49-F238E27FC236}">
                <a16:creationId xmlns:a16="http://schemas.microsoft.com/office/drawing/2014/main" id="{3A8A0600-6BD5-6FC9-742E-5C722C2ACEF3}"/>
              </a:ext>
            </a:extLst>
          </p:cNvPr>
          <p:cNvSpPr>
            <a:spLocks noGrp="1"/>
          </p:cNvSpPr>
          <p:nvPr>
            <p:ph type="sldNum" sz="quarter" idx="12"/>
          </p:nvPr>
        </p:nvSpPr>
        <p:spPr>
          <a:xfrm>
            <a:off x="11110685" y="295729"/>
            <a:ext cx="838199" cy="767687"/>
          </a:xfrm>
        </p:spPr>
        <p:txBody>
          <a:bodyPr/>
          <a:lstStyle/>
          <a:p>
            <a:fld id="{D57F1E4F-1CFF-5643-939E-02111984F565}" type="slidenum">
              <a:rPr lang="en-US" smtClean="0"/>
              <a:pPr/>
              <a:t>14</a:t>
            </a:fld>
            <a:endParaRPr lang="en-US" dirty="0"/>
          </a:p>
        </p:txBody>
      </p:sp>
      <p:sp>
        <p:nvSpPr>
          <p:cNvPr id="6" name="Text Placeholder 2">
            <a:extLst>
              <a:ext uri="{FF2B5EF4-FFF2-40B4-BE49-F238E27FC236}">
                <a16:creationId xmlns:a16="http://schemas.microsoft.com/office/drawing/2014/main" id="{DB706DFB-74DF-5259-61CD-AA2D74D6E488}"/>
              </a:ext>
            </a:extLst>
          </p:cNvPr>
          <p:cNvSpPr txBox="1">
            <a:spLocks/>
          </p:cNvSpPr>
          <p:nvPr/>
        </p:nvSpPr>
        <p:spPr>
          <a:xfrm>
            <a:off x="1617317" y="2278758"/>
            <a:ext cx="2015313" cy="3277514"/>
          </a:xfrm>
          <a:prstGeom prst="rect">
            <a:avLst/>
          </a:prstGeom>
        </p:spPr>
        <p:txBody>
          <a:bodyPr>
            <a:norm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buNone/>
            </a:pPr>
            <a:r>
              <a:rPr lang="en-US" sz="1600" b="1" dirty="0"/>
              <a:t>Flatten Layer:</a:t>
            </a:r>
          </a:p>
          <a:p>
            <a:pPr marL="0" indent="0">
              <a:lnSpc>
                <a:spcPct val="100000"/>
              </a:lnSpc>
              <a:buNone/>
            </a:pPr>
            <a:r>
              <a:rPr lang="en-US" sz="1600" dirty="0"/>
              <a:t>Operation: Converts the 3D feature maps to 1D vector.</a:t>
            </a:r>
          </a:p>
          <a:p>
            <a:pPr marL="0" indent="0">
              <a:lnSpc>
                <a:spcPct val="100000"/>
              </a:lnSpc>
              <a:buNone/>
            </a:pPr>
            <a:r>
              <a:rPr lang="en-US" sz="1600" dirty="0"/>
              <a:t>Input: (14,14,128)</a:t>
            </a:r>
          </a:p>
          <a:p>
            <a:pPr marL="0" indent="0">
              <a:lnSpc>
                <a:spcPct val="100000"/>
              </a:lnSpc>
              <a:buNone/>
            </a:pPr>
            <a:r>
              <a:rPr lang="en-US" sz="1600" dirty="0"/>
              <a:t>Output: (25088,)</a:t>
            </a:r>
          </a:p>
        </p:txBody>
      </p:sp>
      <p:sp>
        <p:nvSpPr>
          <p:cNvPr id="7" name="Text Placeholder 2">
            <a:extLst>
              <a:ext uri="{FF2B5EF4-FFF2-40B4-BE49-F238E27FC236}">
                <a16:creationId xmlns:a16="http://schemas.microsoft.com/office/drawing/2014/main" id="{8AEF7331-D28C-1BC3-63F0-245AE1439848}"/>
              </a:ext>
            </a:extLst>
          </p:cNvPr>
          <p:cNvSpPr txBox="1">
            <a:spLocks/>
          </p:cNvSpPr>
          <p:nvPr/>
        </p:nvSpPr>
        <p:spPr>
          <a:xfrm>
            <a:off x="646108" y="1145569"/>
            <a:ext cx="8825658" cy="530697"/>
          </a:xfrm>
          <a:prstGeom prst="rect">
            <a:avLst/>
          </a:prstGeom>
        </p:spPr>
        <p:txBody>
          <a:bodyPr>
            <a:norm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t>FLOW  (Input – 128 x 128 x 3)</a:t>
            </a:r>
          </a:p>
        </p:txBody>
      </p:sp>
      <p:cxnSp>
        <p:nvCxnSpPr>
          <p:cNvPr id="16" name="Straight Connector 15">
            <a:extLst>
              <a:ext uri="{FF2B5EF4-FFF2-40B4-BE49-F238E27FC236}">
                <a16:creationId xmlns:a16="http://schemas.microsoft.com/office/drawing/2014/main" id="{E0241641-FD35-4DA6-F759-6B3BA6FE3B5F}"/>
              </a:ext>
            </a:extLst>
          </p:cNvPr>
          <p:cNvCxnSpPr/>
          <p:nvPr/>
        </p:nvCxnSpPr>
        <p:spPr>
          <a:xfrm>
            <a:off x="4109884" y="1571747"/>
            <a:ext cx="0" cy="4691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778DC0-EB8C-B54C-1C7A-BFB47747AE98}"/>
              </a:ext>
            </a:extLst>
          </p:cNvPr>
          <p:cNvCxnSpPr/>
          <p:nvPr/>
        </p:nvCxnSpPr>
        <p:spPr>
          <a:xfrm>
            <a:off x="7713647" y="1571747"/>
            <a:ext cx="0" cy="4691537"/>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1FFB0F04-9FCF-5D76-DF1B-280F280B704C}"/>
              </a:ext>
            </a:extLst>
          </p:cNvPr>
          <p:cNvPicPr>
            <a:picLocks noChangeAspect="1"/>
          </p:cNvPicPr>
          <p:nvPr/>
        </p:nvPicPr>
        <p:blipFill>
          <a:blip r:embed="rId3"/>
          <a:stretch>
            <a:fillRect/>
          </a:stretch>
        </p:blipFill>
        <p:spPr>
          <a:xfrm>
            <a:off x="792222" y="1944191"/>
            <a:ext cx="457017" cy="3277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Text Placeholder 2">
            <a:extLst>
              <a:ext uri="{FF2B5EF4-FFF2-40B4-BE49-F238E27FC236}">
                <a16:creationId xmlns:a16="http://schemas.microsoft.com/office/drawing/2014/main" id="{2162B04D-A95A-983A-AD49-D66A0A1EF2BC}"/>
              </a:ext>
            </a:extLst>
          </p:cNvPr>
          <p:cNvSpPr txBox="1">
            <a:spLocks/>
          </p:cNvSpPr>
          <p:nvPr/>
        </p:nvSpPr>
        <p:spPr>
          <a:xfrm>
            <a:off x="5433833" y="2278758"/>
            <a:ext cx="2015313" cy="3277514"/>
          </a:xfrm>
          <a:prstGeom prst="rect">
            <a:avLst/>
          </a:prstGeom>
        </p:spPr>
        <p:txBody>
          <a:bodyPr>
            <a:norm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buNone/>
            </a:pPr>
            <a:r>
              <a:rPr lang="en-US" sz="1600" b="1" dirty="0"/>
              <a:t>Dense Layer:</a:t>
            </a:r>
          </a:p>
          <a:p>
            <a:pPr marL="0" indent="0">
              <a:lnSpc>
                <a:spcPct val="100000"/>
              </a:lnSpc>
              <a:buNone/>
            </a:pPr>
            <a:r>
              <a:rPr lang="en-US" sz="1600" dirty="0"/>
              <a:t>Operation: Fully connected with 128 neurons and ReLU activation</a:t>
            </a:r>
          </a:p>
          <a:p>
            <a:pPr marL="0" indent="0">
              <a:lnSpc>
                <a:spcPct val="100000"/>
              </a:lnSpc>
              <a:buNone/>
            </a:pPr>
            <a:r>
              <a:rPr lang="en-US" sz="1600" dirty="0"/>
              <a:t>(Wi.Xi +bi) – 25088 weights</a:t>
            </a:r>
          </a:p>
          <a:p>
            <a:pPr marL="0" indent="0">
              <a:lnSpc>
                <a:spcPct val="100000"/>
              </a:lnSpc>
              <a:buNone/>
            </a:pPr>
            <a:r>
              <a:rPr lang="en-US" sz="1600" dirty="0"/>
              <a:t>Input: (25088,)</a:t>
            </a:r>
          </a:p>
          <a:p>
            <a:pPr marL="0" indent="0">
              <a:lnSpc>
                <a:spcPct val="100000"/>
              </a:lnSpc>
              <a:buNone/>
            </a:pPr>
            <a:r>
              <a:rPr lang="en-US" sz="1600" dirty="0"/>
              <a:t>Output: (128,)</a:t>
            </a:r>
          </a:p>
        </p:txBody>
      </p:sp>
      <p:pic>
        <p:nvPicPr>
          <p:cNvPr id="26" name="Picture 25">
            <a:extLst>
              <a:ext uri="{FF2B5EF4-FFF2-40B4-BE49-F238E27FC236}">
                <a16:creationId xmlns:a16="http://schemas.microsoft.com/office/drawing/2014/main" id="{A9A80845-9673-9FB6-200A-7743E022ECA2}"/>
              </a:ext>
            </a:extLst>
          </p:cNvPr>
          <p:cNvPicPr>
            <a:picLocks noChangeAspect="1"/>
          </p:cNvPicPr>
          <p:nvPr/>
        </p:nvPicPr>
        <p:blipFill>
          <a:blip r:embed="rId4"/>
          <a:stretch>
            <a:fillRect/>
          </a:stretch>
        </p:blipFill>
        <p:spPr>
          <a:xfrm>
            <a:off x="4661071" y="1944191"/>
            <a:ext cx="508262" cy="3277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Picture 27">
            <a:extLst>
              <a:ext uri="{FF2B5EF4-FFF2-40B4-BE49-F238E27FC236}">
                <a16:creationId xmlns:a16="http://schemas.microsoft.com/office/drawing/2014/main" id="{7D3D859E-9BBD-B72A-B2C3-705AE5BC87AE}"/>
              </a:ext>
            </a:extLst>
          </p:cNvPr>
          <p:cNvPicPr>
            <a:picLocks noChangeAspect="1"/>
          </p:cNvPicPr>
          <p:nvPr/>
        </p:nvPicPr>
        <p:blipFill>
          <a:blip r:embed="rId5"/>
          <a:stretch>
            <a:fillRect/>
          </a:stretch>
        </p:blipFill>
        <p:spPr>
          <a:xfrm>
            <a:off x="8221330" y="1944191"/>
            <a:ext cx="730681" cy="3277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9" name="Text Placeholder 2">
            <a:extLst>
              <a:ext uri="{FF2B5EF4-FFF2-40B4-BE49-F238E27FC236}">
                <a16:creationId xmlns:a16="http://schemas.microsoft.com/office/drawing/2014/main" id="{62606782-811E-9E6D-33C5-387F9225BEF5}"/>
              </a:ext>
            </a:extLst>
          </p:cNvPr>
          <p:cNvSpPr txBox="1">
            <a:spLocks/>
          </p:cNvSpPr>
          <p:nvPr/>
        </p:nvSpPr>
        <p:spPr>
          <a:xfrm>
            <a:off x="9145051" y="2278758"/>
            <a:ext cx="2015313" cy="3277514"/>
          </a:xfrm>
          <a:prstGeom prst="rect">
            <a:avLst/>
          </a:prstGeom>
        </p:spPr>
        <p:txBody>
          <a:bodyPr>
            <a:norm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buNone/>
            </a:pPr>
            <a:r>
              <a:rPr lang="en-US" sz="1600" b="1" dirty="0"/>
              <a:t>Dropout Layer:</a:t>
            </a:r>
          </a:p>
          <a:p>
            <a:pPr marL="0" indent="0">
              <a:lnSpc>
                <a:spcPct val="100000"/>
              </a:lnSpc>
              <a:buNone/>
            </a:pPr>
            <a:r>
              <a:rPr lang="en-US" sz="1600" dirty="0"/>
              <a:t>Operation: Prevents overfitting by randomly setting 50% of neurons to 0</a:t>
            </a:r>
          </a:p>
          <a:p>
            <a:pPr marL="0" indent="0">
              <a:lnSpc>
                <a:spcPct val="100000"/>
              </a:lnSpc>
              <a:buNone/>
            </a:pPr>
            <a:r>
              <a:rPr lang="en-US" sz="1600" dirty="0"/>
              <a:t>Input: (128,)</a:t>
            </a:r>
          </a:p>
          <a:p>
            <a:pPr marL="0" indent="0">
              <a:lnSpc>
                <a:spcPct val="100000"/>
              </a:lnSpc>
              <a:buNone/>
            </a:pPr>
            <a:r>
              <a:rPr lang="en-US" sz="1600" dirty="0"/>
              <a:t>Output: (128,)</a:t>
            </a:r>
          </a:p>
        </p:txBody>
      </p:sp>
    </p:spTree>
    <p:extLst>
      <p:ext uri="{BB962C8B-B14F-4D97-AF65-F5344CB8AC3E}">
        <p14:creationId xmlns:p14="http://schemas.microsoft.com/office/powerpoint/2010/main" val="2286900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35E74-1BA5-1957-1C8E-B5344CB13E4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1FA1B12-4555-AF41-46D9-C9E29925A724}"/>
              </a:ext>
            </a:extLst>
          </p:cNvPr>
          <p:cNvSpPr>
            <a:spLocks noGrp="1"/>
          </p:cNvSpPr>
          <p:nvPr>
            <p:ph type="title"/>
          </p:nvPr>
        </p:nvSpPr>
        <p:spPr>
          <a:xfrm>
            <a:off x="646108" y="182375"/>
            <a:ext cx="10225089" cy="1251585"/>
          </a:xfrm>
        </p:spPr>
        <p:txBody>
          <a:bodyPr/>
          <a:lstStyle/>
          <a:p>
            <a:r>
              <a:rPr lang="en-US" dirty="0"/>
              <a:t>CNN</a:t>
            </a:r>
          </a:p>
        </p:txBody>
      </p:sp>
      <p:sp>
        <p:nvSpPr>
          <p:cNvPr id="5" name="Slide Number Placeholder 4">
            <a:extLst>
              <a:ext uri="{FF2B5EF4-FFF2-40B4-BE49-F238E27FC236}">
                <a16:creationId xmlns:a16="http://schemas.microsoft.com/office/drawing/2014/main" id="{CE47F4FB-2D16-4C59-4AC4-13AB291391FC}"/>
              </a:ext>
            </a:extLst>
          </p:cNvPr>
          <p:cNvSpPr>
            <a:spLocks noGrp="1"/>
          </p:cNvSpPr>
          <p:nvPr>
            <p:ph type="sldNum" sz="quarter" idx="12"/>
          </p:nvPr>
        </p:nvSpPr>
        <p:spPr>
          <a:xfrm>
            <a:off x="11110685" y="295729"/>
            <a:ext cx="838199" cy="767687"/>
          </a:xfrm>
        </p:spPr>
        <p:txBody>
          <a:bodyPr/>
          <a:lstStyle/>
          <a:p>
            <a:fld id="{D57F1E4F-1CFF-5643-939E-02111984F565}" type="slidenum">
              <a:rPr lang="en-US" smtClean="0"/>
              <a:pPr/>
              <a:t>15</a:t>
            </a:fld>
            <a:endParaRPr lang="en-US" dirty="0"/>
          </a:p>
        </p:txBody>
      </p:sp>
      <p:sp>
        <p:nvSpPr>
          <p:cNvPr id="6" name="Text Placeholder 2">
            <a:extLst>
              <a:ext uri="{FF2B5EF4-FFF2-40B4-BE49-F238E27FC236}">
                <a16:creationId xmlns:a16="http://schemas.microsoft.com/office/drawing/2014/main" id="{425487B9-9A20-A5FD-6CFA-0C1336CF68A6}"/>
              </a:ext>
            </a:extLst>
          </p:cNvPr>
          <p:cNvSpPr txBox="1">
            <a:spLocks/>
          </p:cNvSpPr>
          <p:nvPr/>
        </p:nvSpPr>
        <p:spPr>
          <a:xfrm>
            <a:off x="3293717" y="2158719"/>
            <a:ext cx="2015313" cy="3277514"/>
          </a:xfrm>
          <a:prstGeom prst="rect">
            <a:avLst/>
          </a:prstGeom>
        </p:spPr>
        <p:txBody>
          <a:bodyPr>
            <a:normAutofit lnSpcReduction="10000"/>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buNone/>
            </a:pPr>
            <a:r>
              <a:rPr lang="en-US" sz="1600" b="1" dirty="0"/>
              <a:t>Output Dense Layer:</a:t>
            </a:r>
          </a:p>
          <a:p>
            <a:pPr marL="0" indent="0">
              <a:lnSpc>
                <a:spcPct val="100000"/>
              </a:lnSpc>
              <a:buNone/>
            </a:pPr>
            <a:r>
              <a:rPr lang="en-US" sz="1600" dirty="0"/>
              <a:t>Operation: Fully connected layer with 3 neurons and softmax activation for multi-class classification</a:t>
            </a:r>
          </a:p>
          <a:p>
            <a:pPr marL="0" indent="0">
              <a:lnSpc>
                <a:spcPct val="100000"/>
              </a:lnSpc>
              <a:buNone/>
            </a:pPr>
            <a:r>
              <a:rPr lang="en-US" sz="1600" dirty="0"/>
              <a:t>Input: (128,)</a:t>
            </a:r>
          </a:p>
          <a:p>
            <a:pPr marL="0" indent="0">
              <a:lnSpc>
                <a:spcPct val="100000"/>
              </a:lnSpc>
              <a:buNone/>
            </a:pPr>
            <a:r>
              <a:rPr lang="en-US" sz="1600" dirty="0"/>
              <a:t>Output: (3,)</a:t>
            </a:r>
          </a:p>
        </p:txBody>
      </p:sp>
      <p:sp>
        <p:nvSpPr>
          <p:cNvPr id="7" name="Text Placeholder 2">
            <a:extLst>
              <a:ext uri="{FF2B5EF4-FFF2-40B4-BE49-F238E27FC236}">
                <a16:creationId xmlns:a16="http://schemas.microsoft.com/office/drawing/2014/main" id="{16BF76FD-A813-91D0-C294-FB27529A6059}"/>
              </a:ext>
            </a:extLst>
          </p:cNvPr>
          <p:cNvSpPr txBox="1">
            <a:spLocks/>
          </p:cNvSpPr>
          <p:nvPr/>
        </p:nvSpPr>
        <p:spPr>
          <a:xfrm>
            <a:off x="646108" y="1145569"/>
            <a:ext cx="8825658" cy="530697"/>
          </a:xfrm>
          <a:prstGeom prst="rect">
            <a:avLst/>
          </a:prstGeom>
        </p:spPr>
        <p:txBody>
          <a:bodyPr>
            <a:norm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t>FLOW  (Input – 128 x 128 x 3)</a:t>
            </a:r>
          </a:p>
        </p:txBody>
      </p:sp>
      <p:cxnSp>
        <p:nvCxnSpPr>
          <p:cNvPr id="16" name="Straight Connector 15">
            <a:extLst>
              <a:ext uri="{FF2B5EF4-FFF2-40B4-BE49-F238E27FC236}">
                <a16:creationId xmlns:a16="http://schemas.microsoft.com/office/drawing/2014/main" id="{4654E198-9E93-415B-4B75-1FEB1A772FF4}"/>
              </a:ext>
            </a:extLst>
          </p:cNvPr>
          <p:cNvCxnSpPr/>
          <p:nvPr/>
        </p:nvCxnSpPr>
        <p:spPr>
          <a:xfrm>
            <a:off x="5407743" y="1676266"/>
            <a:ext cx="0" cy="4691537"/>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5AB8E1C7-5CFB-5F3D-F924-5EE75F2E962A}"/>
              </a:ext>
            </a:extLst>
          </p:cNvPr>
          <p:cNvSpPr txBox="1">
            <a:spLocks/>
          </p:cNvSpPr>
          <p:nvPr/>
        </p:nvSpPr>
        <p:spPr>
          <a:xfrm>
            <a:off x="8936949" y="1985719"/>
            <a:ext cx="2015313" cy="2763259"/>
          </a:xfrm>
          <a:prstGeom prst="rect">
            <a:avLst/>
          </a:prstGeom>
        </p:spPr>
        <p:txBody>
          <a:bodyPr>
            <a:norm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buNone/>
            </a:pPr>
            <a:r>
              <a:rPr lang="en-US" sz="1600" u="sng" dirty="0"/>
              <a:t>Each</a:t>
            </a:r>
            <a:r>
              <a:rPr lang="en-US" sz="1600" dirty="0"/>
              <a:t> of the 3 neurons computes weighted sum of 128 inputs, adds a bias. - </a:t>
            </a:r>
            <a:r>
              <a:rPr lang="en-US" sz="1600" b="1" dirty="0"/>
              <a:t>Logits</a:t>
            </a:r>
          </a:p>
          <a:p>
            <a:pPr marL="0" indent="0">
              <a:lnSpc>
                <a:spcPct val="100000"/>
              </a:lnSpc>
              <a:buNone/>
            </a:pPr>
            <a:r>
              <a:rPr lang="en-US" sz="1600" dirty="0"/>
              <a:t>Softmax converts logits into probabilities with sum =1.</a:t>
            </a:r>
          </a:p>
        </p:txBody>
      </p:sp>
      <p:pic>
        <p:nvPicPr>
          <p:cNvPr id="4" name="Picture 3">
            <a:extLst>
              <a:ext uri="{FF2B5EF4-FFF2-40B4-BE49-F238E27FC236}">
                <a16:creationId xmlns:a16="http://schemas.microsoft.com/office/drawing/2014/main" id="{8188E624-99D7-68BF-EFB0-660AA796770B}"/>
              </a:ext>
            </a:extLst>
          </p:cNvPr>
          <p:cNvPicPr>
            <a:picLocks noChangeAspect="1"/>
          </p:cNvPicPr>
          <p:nvPr/>
        </p:nvPicPr>
        <p:blipFill>
          <a:blip r:embed="rId3"/>
          <a:stretch>
            <a:fillRect/>
          </a:stretch>
        </p:blipFill>
        <p:spPr>
          <a:xfrm>
            <a:off x="925990" y="2500236"/>
            <a:ext cx="1755907" cy="23274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E5B9B0FD-1BC9-C855-2E87-0D08E8AF79A9}"/>
              </a:ext>
            </a:extLst>
          </p:cNvPr>
          <p:cNvPicPr>
            <a:picLocks noChangeAspect="1"/>
          </p:cNvPicPr>
          <p:nvPr/>
        </p:nvPicPr>
        <p:blipFill>
          <a:blip r:embed="rId4"/>
          <a:stretch>
            <a:fillRect/>
          </a:stretch>
        </p:blipFill>
        <p:spPr>
          <a:xfrm>
            <a:off x="6154990" y="3395300"/>
            <a:ext cx="2015309" cy="868560"/>
          </a:xfrm>
          <a:prstGeom prst="rect">
            <a:avLst/>
          </a:prstGeom>
        </p:spPr>
      </p:pic>
      <p:pic>
        <p:nvPicPr>
          <p:cNvPr id="11" name="Picture 10">
            <a:extLst>
              <a:ext uri="{FF2B5EF4-FFF2-40B4-BE49-F238E27FC236}">
                <a16:creationId xmlns:a16="http://schemas.microsoft.com/office/drawing/2014/main" id="{1CAAF2A7-7DCC-98F3-72D1-B53BC5CB5619}"/>
              </a:ext>
            </a:extLst>
          </p:cNvPr>
          <p:cNvPicPr>
            <a:picLocks noChangeAspect="1"/>
          </p:cNvPicPr>
          <p:nvPr/>
        </p:nvPicPr>
        <p:blipFill>
          <a:blip r:embed="rId5"/>
          <a:stretch>
            <a:fillRect/>
          </a:stretch>
        </p:blipFill>
        <p:spPr>
          <a:xfrm>
            <a:off x="6154994" y="2252385"/>
            <a:ext cx="952633" cy="314369"/>
          </a:xfrm>
          <a:prstGeom prst="rect">
            <a:avLst/>
          </a:prstGeom>
        </p:spPr>
      </p:pic>
      <p:pic>
        <p:nvPicPr>
          <p:cNvPr id="13" name="Picture 12">
            <a:extLst>
              <a:ext uri="{FF2B5EF4-FFF2-40B4-BE49-F238E27FC236}">
                <a16:creationId xmlns:a16="http://schemas.microsoft.com/office/drawing/2014/main" id="{B42EDAD7-0723-9ADD-5B2E-27EADEF65D1C}"/>
              </a:ext>
            </a:extLst>
          </p:cNvPr>
          <p:cNvPicPr>
            <a:picLocks noChangeAspect="1"/>
          </p:cNvPicPr>
          <p:nvPr/>
        </p:nvPicPr>
        <p:blipFill>
          <a:blip r:embed="rId6"/>
          <a:stretch>
            <a:fillRect/>
          </a:stretch>
        </p:blipFill>
        <p:spPr>
          <a:xfrm>
            <a:off x="6158415" y="5404182"/>
            <a:ext cx="3905795" cy="333422"/>
          </a:xfrm>
          <a:prstGeom prst="rect">
            <a:avLst/>
          </a:prstGeom>
        </p:spPr>
      </p:pic>
      <p:sp>
        <p:nvSpPr>
          <p:cNvPr id="14" name="Text Placeholder 2">
            <a:extLst>
              <a:ext uri="{FF2B5EF4-FFF2-40B4-BE49-F238E27FC236}">
                <a16:creationId xmlns:a16="http://schemas.microsoft.com/office/drawing/2014/main" id="{E4E1F0AF-BB0F-D752-63E5-A44A5D9B95FE}"/>
              </a:ext>
            </a:extLst>
          </p:cNvPr>
          <p:cNvSpPr txBox="1">
            <a:spLocks/>
          </p:cNvSpPr>
          <p:nvPr/>
        </p:nvSpPr>
        <p:spPr>
          <a:xfrm>
            <a:off x="7551174" y="2281044"/>
            <a:ext cx="2015313" cy="303130"/>
          </a:xfrm>
          <a:prstGeom prst="rect">
            <a:avLst/>
          </a:prstGeom>
        </p:spPr>
        <p:txBody>
          <a:bodyPr>
            <a:normAutofit fontScale="92500" lnSpcReduction="10000"/>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buNone/>
            </a:pPr>
            <a:r>
              <a:rPr lang="en-US" sz="1600" dirty="0"/>
              <a:t>Logits</a:t>
            </a:r>
          </a:p>
        </p:txBody>
      </p:sp>
      <p:cxnSp>
        <p:nvCxnSpPr>
          <p:cNvPr id="18" name="Straight Arrow Connector 17">
            <a:extLst>
              <a:ext uri="{FF2B5EF4-FFF2-40B4-BE49-F238E27FC236}">
                <a16:creationId xmlns:a16="http://schemas.microsoft.com/office/drawing/2014/main" id="{762BD4E5-ACA2-E4A9-D684-43E4C01C41B6}"/>
              </a:ext>
            </a:extLst>
          </p:cNvPr>
          <p:cNvCxnSpPr/>
          <p:nvPr/>
        </p:nvCxnSpPr>
        <p:spPr>
          <a:xfrm>
            <a:off x="7239436" y="2409771"/>
            <a:ext cx="311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8FD041B7-E2C7-B556-D687-6CFF3481817E}"/>
              </a:ext>
            </a:extLst>
          </p:cNvPr>
          <p:cNvSpPr txBox="1">
            <a:spLocks/>
          </p:cNvSpPr>
          <p:nvPr/>
        </p:nvSpPr>
        <p:spPr>
          <a:xfrm>
            <a:off x="6095421" y="3118978"/>
            <a:ext cx="2015313" cy="303130"/>
          </a:xfrm>
          <a:prstGeom prst="rect">
            <a:avLst/>
          </a:prstGeom>
        </p:spPr>
        <p:txBody>
          <a:bodyPr>
            <a:normAutofit fontScale="85000" lnSpcReduction="10000"/>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buNone/>
            </a:pPr>
            <a:r>
              <a:rPr lang="en-US" sz="1600" dirty="0"/>
              <a:t>Softmax Activation</a:t>
            </a:r>
          </a:p>
        </p:txBody>
      </p:sp>
      <p:sp>
        <p:nvSpPr>
          <p:cNvPr id="20" name="Text Placeholder 2">
            <a:extLst>
              <a:ext uri="{FF2B5EF4-FFF2-40B4-BE49-F238E27FC236}">
                <a16:creationId xmlns:a16="http://schemas.microsoft.com/office/drawing/2014/main" id="{FB2F9E80-A301-A78C-539B-98450AFF2C85}"/>
              </a:ext>
            </a:extLst>
          </p:cNvPr>
          <p:cNvSpPr txBox="1">
            <a:spLocks/>
          </p:cNvSpPr>
          <p:nvPr/>
        </p:nvSpPr>
        <p:spPr>
          <a:xfrm>
            <a:off x="6154990" y="5068188"/>
            <a:ext cx="2015313" cy="303130"/>
          </a:xfrm>
          <a:prstGeom prst="rect">
            <a:avLst/>
          </a:prstGeom>
        </p:spPr>
        <p:txBody>
          <a:bodyPr>
            <a:normAutofit fontScale="92500" lnSpcReduction="10000"/>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buNone/>
            </a:pPr>
            <a:r>
              <a:rPr lang="en-US" sz="1600" dirty="0"/>
              <a:t>Output</a:t>
            </a:r>
          </a:p>
        </p:txBody>
      </p:sp>
    </p:spTree>
    <p:extLst>
      <p:ext uri="{BB962C8B-B14F-4D97-AF65-F5344CB8AC3E}">
        <p14:creationId xmlns:p14="http://schemas.microsoft.com/office/powerpoint/2010/main" val="941142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72E93-CDD6-F883-70DB-DC501ACCC0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84B258-CA9F-AAFF-782C-ECCB81A898FD}"/>
              </a:ext>
            </a:extLst>
          </p:cNvPr>
          <p:cNvSpPr>
            <a:spLocks noGrp="1"/>
          </p:cNvSpPr>
          <p:nvPr>
            <p:ph type="title"/>
          </p:nvPr>
        </p:nvSpPr>
        <p:spPr>
          <a:xfrm>
            <a:off x="567450" y="184728"/>
            <a:ext cx="10225089" cy="1251585"/>
          </a:xfrm>
        </p:spPr>
        <p:txBody>
          <a:bodyPr/>
          <a:lstStyle/>
          <a:p>
            <a:r>
              <a:rPr lang="en-US" dirty="0"/>
              <a:t>CNn</a:t>
            </a:r>
          </a:p>
        </p:txBody>
      </p:sp>
      <p:sp>
        <p:nvSpPr>
          <p:cNvPr id="5" name="Slide Number Placeholder 4">
            <a:extLst>
              <a:ext uri="{FF2B5EF4-FFF2-40B4-BE49-F238E27FC236}">
                <a16:creationId xmlns:a16="http://schemas.microsoft.com/office/drawing/2014/main" id="{85989187-FFE7-B9D5-A68A-823E443B76E6}"/>
              </a:ext>
            </a:extLst>
          </p:cNvPr>
          <p:cNvSpPr>
            <a:spLocks noGrp="1"/>
          </p:cNvSpPr>
          <p:nvPr>
            <p:ph type="sldNum" sz="quarter" idx="12"/>
          </p:nvPr>
        </p:nvSpPr>
        <p:spPr>
          <a:xfrm>
            <a:off x="11110685" y="295729"/>
            <a:ext cx="838199" cy="767687"/>
          </a:xfrm>
        </p:spPr>
        <p:txBody>
          <a:bodyPr/>
          <a:lstStyle/>
          <a:p>
            <a:fld id="{D57F1E4F-1CFF-5643-939E-02111984F565}" type="slidenum">
              <a:rPr lang="en-US" smtClean="0"/>
              <a:pPr/>
              <a:t>16</a:t>
            </a:fld>
            <a:endParaRPr lang="en-US" dirty="0"/>
          </a:p>
        </p:txBody>
      </p:sp>
      <p:sp>
        <p:nvSpPr>
          <p:cNvPr id="6" name="Text Placeholder 2">
            <a:extLst>
              <a:ext uri="{FF2B5EF4-FFF2-40B4-BE49-F238E27FC236}">
                <a16:creationId xmlns:a16="http://schemas.microsoft.com/office/drawing/2014/main" id="{839CEF78-1846-4506-3B03-FBEEA9997F4D}"/>
              </a:ext>
            </a:extLst>
          </p:cNvPr>
          <p:cNvSpPr txBox="1">
            <a:spLocks/>
          </p:cNvSpPr>
          <p:nvPr/>
        </p:nvSpPr>
        <p:spPr>
          <a:xfrm>
            <a:off x="755687" y="5484430"/>
            <a:ext cx="3713113" cy="942951"/>
          </a:xfrm>
          <a:prstGeom prst="rect">
            <a:avLst/>
          </a:prstGeom>
        </p:spPr>
        <p:txBody>
          <a:bodyPr>
            <a:norm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buNone/>
            </a:pPr>
            <a:r>
              <a:rPr lang="en-US" sz="1400" dirty="0"/>
              <a:t>Model’s prediction is compared to the actual label.</a:t>
            </a:r>
          </a:p>
          <a:p>
            <a:pPr marL="0" indent="0">
              <a:lnSpc>
                <a:spcPct val="100000"/>
              </a:lnSpc>
              <a:buNone/>
            </a:pPr>
            <a:endParaRPr lang="en-US" sz="1400" dirty="0"/>
          </a:p>
          <a:p>
            <a:pPr marL="0" indent="0">
              <a:lnSpc>
                <a:spcPct val="100000"/>
              </a:lnSpc>
              <a:buNone/>
            </a:pPr>
            <a:endParaRPr lang="en-US" sz="1600" dirty="0"/>
          </a:p>
        </p:txBody>
      </p:sp>
      <p:sp>
        <p:nvSpPr>
          <p:cNvPr id="7" name="Text Placeholder 2">
            <a:extLst>
              <a:ext uri="{FF2B5EF4-FFF2-40B4-BE49-F238E27FC236}">
                <a16:creationId xmlns:a16="http://schemas.microsoft.com/office/drawing/2014/main" id="{6049F0C4-94F1-353D-81B3-9311813B5A48}"/>
              </a:ext>
            </a:extLst>
          </p:cNvPr>
          <p:cNvSpPr txBox="1">
            <a:spLocks/>
          </p:cNvSpPr>
          <p:nvPr/>
        </p:nvSpPr>
        <p:spPr>
          <a:xfrm>
            <a:off x="567450" y="1156549"/>
            <a:ext cx="3901350" cy="530697"/>
          </a:xfrm>
          <a:prstGeom prst="rect">
            <a:avLst/>
          </a:prstGeom>
        </p:spPr>
        <p:txBody>
          <a:bodyPr>
            <a:norm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t>Loss Function – </a:t>
            </a:r>
          </a:p>
        </p:txBody>
      </p:sp>
      <p:cxnSp>
        <p:nvCxnSpPr>
          <p:cNvPr id="16" name="Straight Connector 15">
            <a:extLst>
              <a:ext uri="{FF2B5EF4-FFF2-40B4-BE49-F238E27FC236}">
                <a16:creationId xmlns:a16="http://schemas.microsoft.com/office/drawing/2014/main" id="{9C2FBBAD-FF50-B260-DF00-D59300830265}"/>
              </a:ext>
            </a:extLst>
          </p:cNvPr>
          <p:cNvCxnSpPr>
            <a:cxnSpLocks/>
          </p:cNvCxnSpPr>
          <p:nvPr/>
        </p:nvCxnSpPr>
        <p:spPr>
          <a:xfrm>
            <a:off x="5378244" y="850083"/>
            <a:ext cx="0" cy="5387983"/>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55C5F81-AC54-0307-4E23-7526195ABB29}"/>
              </a:ext>
            </a:extLst>
          </p:cNvPr>
          <p:cNvPicPr>
            <a:picLocks noChangeAspect="1"/>
          </p:cNvPicPr>
          <p:nvPr/>
        </p:nvPicPr>
        <p:blipFill>
          <a:blip r:embed="rId3"/>
          <a:stretch>
            <a:fillRect/>
          </a:stretch>
        </p:blipFill>
        <p:spPr>
          <a:xfrm>
            <a:off x="755687" y="2622465"/>
            <a:ext cx="3375284" cy="964589"/>
          </a:xfrm>
          <a:prstGeom prst="rect">
            <a:avLst/>
          </a:prstGeom>
        </p:spPr>
      </p:pic>
      <p:sp>
        <p:nvSpPr>
          <p:cNvPr id="10" name="Text Placeholder 2">
            <a:extLst>
              <a:ext uri="{FF2B5EF4-FFF2-40B4-BE49-F238E27FC236}">
                <a16:creationId xmlns:a16="http://schemas.microsoft.com/office/drawing/2014/main" id="{BE4D4C98-9F2C-DBEE-AD1F-25390D466F43}"/>
              </a:ext>
            </a:extLst>
          </p:cNvPr>
          <p:cNvSpPr txBox="1">
            <a:spLocks/>
          </p:cNvSpPr>
          <p:nvPr/>
        </p:nvSpPr>
        <p:spPr>
          <a:xfrm>
            <a:off x="1856943" y="2215098"/>
            <a:ext cx="2015313" cy="303130"/>
          </a:xfrm>
          <a:prstGeom prst="rect">
            <a:avLst/>
          </a:prstGeom>
        </p:spPr>
        <p:txBody>
          <a:bodyPr>
            <a:no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buNone/>
            </a:pPr>
            <a:r>
              <a:rPr lang="en-US" sz="1800" dirty="0"/>
              <a:t>Equation</a:t>
            </a:r>
          </a:p>
        </p:txBody>
      </p:sp>
      <p:sp>
        <p:nvSpPr>
          <p:cNvPr id="15" name="Text Placeholder 2">
            <a:extLst>
              <a:ext uri="{FF2B5EF4-FFF2-40B4-BE49-F238E27FC236}">
                <a16:creationId xmlns:a16="http://schemas.microsoft.com/office/drawing/2014/main" id="{5A5F221E-FCC0-1747-2323-D0F99B6C39DF}"/>
              </a:ext>
            </a:extLst>
          </p:cNvPr>
          <p:cNvSpPr txBox="1">
            <a:spLocks/>
          </p:cNvSpPr>
          <p:nvPr/>
        </p:nvSpPr>
        <p:spPr>
          <a:xfrm>
            <a:off x="755687" y="4015798"/>
            <a:ext cx="3526452" cy="737592"/>
          </a:xfrm>
          <a:prstGeom prst="rect">
            <a:avLst/>
          </a:prstGeom>
        </p:spPr>
        <p:txBody>
          <a:bodyPr>
            <a:normAutofit fontScale="92500" lnSpcReduction="10000"/>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buNone/>
            </a:pPr>
            <a:r>
              <a:rPr lang="en-US" sz="1400" dirty="0"/>
              <a:t>yi -&gt; actual label </a:t>
            </a:r>
          </a:p>
          <a:p>
            <a:pPr marL="0" indent="0">
              <a:lnSpc>
                <a:spcPct val="100000"/>
              </a:lnSpc>
              <a:buNone/>
            </a:pPr>
            <a:r>
              <a:rPr lang="en-US" sz="1400" dirty="0"/>
              <a:t>(1 if the class is correct, 0 otherwise)</a:t>
            </a:r>
          </a:p>
          <a:p>
            <a:pPr marL="0" indent="0">
              <a:lnSpc>
                <a:spcPct val="100000"/>
              </a:lnSpc>
              <a:buNone/>
            </a:pPr>
            <a:endParaRPr lang="en-US" sz="1400" dirty="0"/>
          </a:p>
          <a:p>
            <a:pPr marL="0" indent="0">
              <a:lnSpc>
                <a:spcPct val="100000"/>
              </a:lnSpc>
              <a:buNone/>
            </a:pPr>
            <a:endParaRPr lang="en-US" sz="1600" dirty="0"/>
          </a:p>
        </p:txBody>
      </p:sp>
      <p:sp>
        <p:nvSpPr>
          <p:cNvPr id="17" name="Text Placeholder 2">
            <a:extLst>
              <a:ext uri="{FF2B5EF4-FFF2-40B4-BE49-F238E27FC236}">
                <a16:creationId xmlns:a16="http://schemas.microsoft.com/office/drawing/2014/main" id="{D5F9F0AF-8BEC-47D3-CD7F-272C8E8BF61F}"/>
              </a:ext>
            </a:extLst>
          </p:cNvPr>
          <p:cNvSpPr txBox="1">
            <a:spLocks/>
          </p:cNvSpPr>
          <p:nvPr/>
        </p:nvSpPr>
        <p:spPr>
          <a:xfrm>
            <a:off x="755687" y="4884970"/>
            <a:ext cx="2202513" cy="498362"/>
          </a:xfrm>
          <a:prstGeom prst="rect">
            <a:avLst/>
          </a:prstGeom>
        </p:spPr>
        <p:txBody>
          <a:bodyPr>
            <a:normAutofit fontScale="92500" lnSpcReduction="20000"/>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buNone/>
            </a:pPr>
            <a:r>
              <a:rPr lang="en-US" sz="1400" dirty="0"/>
              <a:t>y^i ​-&gt; predicted probability for class</a:t>
            </a:r>
          </a:p>
          <a:p>
            <a:pPr marL="0" indent="0">
              <a:lnSpc>
                <a:spcPct val="100000"/>
              </a:lnSpc>
              <a:buNone/>
            </a:pPr>
            <a:endParaRPr lang="en-US" sz="1400" dirty="0"/>
          </a:p>
          <a:p>
            <a:pPr marL="0" indent="0">
              <a:lnSpc>
                <a:spcPct val="100000"/>
              </a:lnSpc>
              <a:buNone/>
            </a:pPr>
            <a:endParaRPr lang="en-US" sz="1600" dirty="0"/>
          </a:p>
        </p:txBody>
      </p:sp>
      <p:sp>
        <p:nvSpPr>
          <p:cNvPr id="21" name="Text Placeholder 2">
            <a:extLst>
              <a:ext uri="{FF2B5EF4-FFF2-40B4-BE49-F238E27FC236}">
                <a16:creationId xmlns:a16="http://schemas.microsoft.com/office/drawing/2014/main" id="{7BC4DC44-2B75-305A-93A7-AA42968389F2}"/>
              </a:ext>
            </a:extLst>
          </p:cNvPr>
          <p:cNvSpPr txBox="1">
            <a:spLocks/>
          </p:cNvSpPr>
          <p:nvPr/>
        </p:nvSpPr>
        <p:spPr>
          <a:xfrm>
            <a:off x="567450" y="1553173"/>
            <a:ext cx="4397838" cy="530697"/>
          </a:xfrm>
          <a:prstGeom prst="rect">
            <a:avLst/>
          </a:prstGeom>
        </p:spPr>
        <p:txBody>
          <a:bodyPr>
            <a:norm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t>(Categorical Cross-Entropy Loss)</a:t>
            </a:r>
          </a:p>
        </p:txBody>
      </p:sp>
      <p:sp>
        <p:nvSpPr>
          <p:cNvPr id="25" name="Text Placeholder 2">
            <a:extLst>
              <a:ext uri="{FF2B5EF4-FFF2-40B4-BE49-F238E27FC236}">
                <a16:creationId xmlns:a16="http://schemas.microsoft.com/office/drawing/2014/main" id="{03F93733-084C-9B19-80AF-C0F956CB319C}"/>
              </a:ext>
            </a:extLst>
          </p:cNvPr>
          <p:cNvSpPr txBox="1">
            <a:spLocks/>
          </p:cNvSpPr>
          <p:nvPr/>
        </p:nvSpPr>
        <p:spPr>
          <a:xfrm>
            <a:off x="5550886" y="891200"/>
            <a:ext cx="8825658" cy="530697"/>
          </a:xfrm>
          <a:prstGeom prst="rect">
            <a:avLst/>
          </a:prstGeom>
        </p:spPr>
        <p:txBody>
          <a:bodyPr>
            <a:norm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t>Backpropagation - </a:t>
            </a:r>
          </a:p>
        </p:txBody>
      </p:sp>
      <p:sp>
        <p:nvSpPr>
          <p:cNvPr id="26" name="Text Placeholder 2">
            <a:extLst>
              <a:ext uri="{FF2B5EF4-FFF2-40B4-BE49-F238E27FC236}">
                <a16:creationId xmlns:a16="http://schemas.microsoft.com/office/drawing/2014/main" id="{83A6CCCE-C99A-333F-1C24-E33F09BE1AFC}"/>
              </a:ext>
            </a:extLst>
          </p:cNvPr>
          <p:cNvSpPr txBox="1">
            <a:spLocks/>
          </p:cNvSpPr>
          <p:nvPr/>
        </p:nvSpPr>
        <p:spPr>
          <a:xfrm>
            <a:off x="5548597" y="2002467"/>
            <a:ext cx="3560629" cy="335254"/>
          </a:xfrm>
          <a:prstGeom prst="rect">
            <a:avLst/>
          </a:prstGeom>
        </p:spPr>
        <p:txBody>
          <a:bodyPr>
            <a:no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buNone/>
            </a:pPr>
            <a:r>
              <a:rPr lang="en-US" sz="1800" dirty="0"/>
              <a:t>1. Dense Layer Gradients</a:t>
            </a:r>
          </a:p>
        </p:txBody>
      </p:sp>
      <p:pic>
        <p:nvPicPr>
          <p:cNvPr id="30" name="Picture 29">
            <a:extLst>
              <a:ext uri="{FF2B5EF4-FFF2-40B4-BE49-F238E27FC236}">
                <a16:creationId xmlns:a16="http://schemas.microsoft.com/office/drawing/2014/main" id="{8C4AFDD8-B06F-7403-1543-39EED7D3825B}"/>
              </a:ext>
            </a:extLst>
          </p:cNvPr>
          <p:cNvPicPr>
            <a:picLocks noChangeAspect="1"/>
          </p:cNvPicPr>
          <p:nvPr/>
        </p:nvPicPr>
        <p:blipFill>
          <a:blip r:embed="rId4"/>
          <a:stretch>
            <a:fillRect/>
          </a:stretch>
        </p:blipFill>
        <p:spPr>
          <a:xfrm>
            <a:off x="6551015" y="2672338"/>
            <a:ext cx="1438476" cy="695422"/>
          </a:xfrm>
          <a:prstGeom prst="rect">
            <a:avLst/>
          </a:prstGeom>
        </p:spPr>
      </p:pic>
      <p:pic>
        <p:nvPicPr>
          <p:cNvPr id="32" name="Picture 31">
            <a:extLst>
              <a:ext uri="{FF2B5EF4-FFF2-40B4-BE49-F238E27FC236}">
                <a16:creationId xmlns:a16="http://schemas.microsoft.com/office/drawing/2014/main" id="{66FB0C5E-0B4C-C86D-4D52-908E1F98B5CC}"/>
              </a:ext>
            </a:extLst>
          </p:cNvPr>
          <p:cNvPicPr>
            <a:picLocks noChangeAspect="1"/>
          </p:cNvPicPr>
          <p:nvPr/>
        </p:nvPicPr>
        <p:blipFill>
          <a:blip r:embed="rId5"/>
          <a:stretch>
            <a:fillRect/>
          </a:stretch>
        </p:blipFill>
        <p:spPr>
          <a:xfrm>
            <a:off x="6613740" y="5293742"/>
            <a:ext cx="762106" cy="457264"/>
          </a:xfrm>
          <a:prstGeom prst="rect">
            <a:avLst/>
          </a:prstGeom>
        </p:spPr>
      </p:pic>
      <p:pic>
        <p:nvPicPr>
          <p:cNvPr id="34" name="Picture 33">
            <a:extLst>
              <a:ext uri="{FF2B5EF4-FFF2-40B4-BE49-F238E27FC236}">
                <a16:creationId xmlns:a16="http://schemas.microsoft.com/office/drawing/2014/main" id="{A4763296-7496-3EE3-AC36-6FFFCB767268}"/>
              </a:ext>
            </a:extLst>
          </p:cNvPr>
          <p:cNvPicPr>
            <a:picLocks noChangeAspect="1"/>
          </p:cNvPicPr>
          <p:nvPr/>
        </p:nvPicPr>
        <p:blipFill>
          <a:blip r:embed="rId6"/>
          <a:stretch>
            <a:fillRect/>
          </a:stretch>
        </p:blipFill>
        <p:spPr>
          <a:xfrm>
            <a:off x="8941765" y="2672338"/>
            <a:ext cx="1141869" cy="695422"/>
          </a:xfrm>
          <a:prstGeom prst="rect">
            <a:avLst/>
          </a:prstGeom>
        </p:spPr>
      </p:pic>
      <p:sp>
        <p:nvSpPr>
          <p:cNvPr id="35" name="Text Placeholder 2">
            <a:extLst>
              <a:ext uri="{FF2B5EF4-FFF2-40B4-BE49-F238E27FC236}">
                <a16:creationId xmlns:a16="http://schemas.microsoft.com/office/drawing/2014/main" id="{F51528A6-A74E-885C-39F9-DA680B79D8CD}"/>
              </a:ext>
            </a:extLst>
          </p:cNvPr>
          <p:cNvSpPr txBox="1">
            <a:spLocks/>
          </p:cNvSpPr>
          <p:nvPr/>
        </p:nvSpPr>
        <p:spPr>
          <a:xfrm>
            <a:off x="5550886" y="1205887"/>
            <a:ext cx="5299200" cy="942951"/>
          </a:xfrm>
          <a:prstGeom prst="rect">
            <a:avLst/>
          </a:prstGeom>
        </p:spPr>
        <p:txBody>
          <a:bodyPr>
            <a:no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1400" dirty="0"/>
              <a:t>Backpropagation computes the gradients, and the optimizer uses these gradients to update the weights</a:t>
            </a:r>
          </a:p>
        </p:txBody>
      </p:sp>
      <p:sp>
        <p:nvSpPr>
          <p:cNvPr id="37" name="Text Placeholder 2">
            <a:extLst>
              <a:ext uri="{FF2B5EF4-FFF2-40B4-BE49-F238E27FC236}">
                <a16:creationId xmlns:a16="http://schemas.microsoft.com/office/drawing/2014/main" id="{6B6062E6-EB47-2746-FFFD-9CE897654C12}"/>
              </a:ext>
            </a:extLst>
          </p:cNvPr>
          <p:cNvSpPr txBox="1">
            <a:spLocks/>
          </p:cNvSpPr>
          <p:nvPr/>
        </p:nvSpPr>
        <p:spPr>
          <a:xfrm>
            <a:off x="7509138" y="5154367"/>
            <a:ext cx="3167591" cy="498362"/>
          </a:xfrm>
          <a:prstGeom prst="rect">
            <a:avLst/>
          </a:prstGeom>
        </p:spPr>
        <p:txBody>
          <a:bodyPr>
            <a:no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1400" dirty="0"/>
              <a:t>loss with respect to the output 𝑧𝑖 of the neuron.</a:t>
            </a:r>
          </a:p>
        </p:txBody>
      </p:sp>
      <p:sp>
        <p:nvSpPr>
          <p:cNvPr id="40" name="Text Placeholder 2">
            <a:extLst>
              <a:ext uri="{FF2B5EF4-FFF2-40B4-BE49-F238E27FC236}">
                <a16:creationId xmlns:a16="http://schemas.microsoft.com/office/drawing/2014/main" id="{D1AC111D-4A24-FAB7-B0B9-4328DDBAB516}"/>
              </a:ext>
            </a:extLst>
          </p:cNvPr>
          <p:cNvSpPr txBox="1">
            <a:spLocks/>
          </p:cNvSpPr>
          <p:nvPr/>
        </p:nvSpPr>
        <p:spPr>
          <a:xfrm>
            <a:off x="6458190" y="3556643"/>
            <a:ext cx="2634744" cy="498362"/>
          </a:xfrm>
          <a:prstGeom prst="rect">
            <a:avLst/>
          </a:prstGeom>
        </p:spPr>
        <p:txBody>
          <a:bodyPr>
            <a:no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1400" dirty="0"/>
              <a:t>i -&gt; i’th neuron (in the layer) j -&gt; j’th input</a:t>
            </a:r>
          </a:p>
          <a:p>
            <a:pPr marL="0" indent="0">
              <a:buNone/>
            </a:pPr>
            <a:endParaRPr lang="en-US" sz="1400" dirty="0"/>
          </a:p>
        </p:txBody>
      </p:sp>
      <p:sp>
        <p:nvSpPr>
          <p:cNvPr id="41" name="Text Placeholder 2">
            <a:extLst>
              <a:ext uri="{FF2B5EF4-FFF2-40B4-BE49-F238E27FC236}">
                <a16:creationId xmlns:a16="http://schemas.microsoft.com/office/drawing/2014/main" id="{BF3F692B-1770-2A93-76C2-62C5510779D5}"/>
              </a:ext>
            </a:extLst>
          </p:cNvPr>
          <p:cNvSpPr txBox="1">
            <a:spLocks/>
          </p:cNvSpPr>
          <p:nvPr/>
        </p:nvSpPr>
        <p:spPr>
          <a:xfrm>
            <a:off x="6458190" y="4205210"/>
            <a:ext cx="4568573" cy="498362"/>
          </a:xfrm>
          <a:prstGeom prst="rect">
            <a:avLst/>
          </a:prstGeom>
        </p:spPr>
        <p:txBody>
          <a:bodyPr>
            <a:no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1400" dirty="0"/>
              <a:t>Wij -&gt; weight in the i’th neuron corresponding to the j’th input</a:t>
            </a:r>
          </a:p>
        </p:txBody>
      </p:sp>
    </p:spTree>
    <p:extLst>
      <p:ext uri="{BB962C8B-B14F-4D97-AF65-F5344CB8AC3E}">
        <p14:creationId xmlns:p14="http://schemas.microsoft.com/office/powerpoint/2010/main" val="891740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62E62-5D85-78EB-FA09-E0AED20676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1974D79-EC36-CBF4-F177-8164655442FC}"/>
              </a:ext>
            </a:extLst>
          </p:cNvPr>
          <p:cNvSpPr>
            <a:spLocks noGrp="1"/>
          </p:cNvSpPr>
          <p:nvPr>
            <p:ph type="title"/>
          </p:nvPr>
        </p:nvSpPr>
        <p:spPr>
          <a:xfrm>
            <a:off x="567450" y="457107"/>
            <a:ext cx="10225089" cy="1251585"/>
          </a:xfrm>
        </p:spPr>
        <p:txBody>
          <a:bodyPr/>
          <a:lstStyle/>
          <a:p>
            <a:r>
              <a:rPr lang="en-US" dirty="0"/>
              <a:t>CNN</a:t>
            </a:r>
          </a:p>
        </p:txBody>
      </p:sp>
      <p:sp>
        <p:nvSpPr>
          <p:cNvPr id="5" name="Slide Number Placeholder 4">
            <a:extLst>
              <a:ext uri="{FF2B5EF4-FFF2-40B4-BE49-F238E27FC236}">
                <a16:creationId xmlns:a16="http://schemas.microsoft.com/office/drawing/2014/main" id="{D5FED034-D3B3-FD47-6528-18EADE99A370}"/>
              </a:ext>
            </a:extLst>
          </p:cNvPr>
          <p:cNvSpPr>
            <a:spLocks noGrp="1"/>
          </p:cNvSpPr>
          <p:nvPr>
            <p:ph type="sldNum" sz="quarter" idx="12"/>
          </p:nvPr>
        </p:nvSpPr>
        <p:spPr>
          <a:xfrm>
            <a:off x="11110685" y="295729"/>
            <a:ext cx="838199" cy="767687"/>
          </a:xfrm>
        </p:spPr>
        <p:txBody>
          <a:bodyPr/>
          <a:lstStyle/>
          <a:p>
            <a:fld id="{D57F1E4F-1CFF-5643-939E-02111984F565}" type="slidenum">
              <a:rPr lang="en-US" smtClean="0"/>
              <a:pPr/>
              <a:t>17</a:t>
            </a:fld>
            <a:endParaRPr lang="en-US" dirty="0"/>
          </a:p>
        </p:txBody>
      </p:sp>
      <p:sp>
        <p:nvSpPr>
          <p:cNvPr id="7" name="Text Placeholder 2">
            <a:extLst>
              <a:ext uri="{FF2B5EF4-FFF2-40B4-BE49-F238E27FC236}">
                <a16:creationId xmlns:a16="http://schemas.microsoft.com/office/drawing/2014/main" id="{95821A88-D283-603F-CF43-59290D67D264}"/>
              </a:ext>
            </a:extLst>
          </p:cNvPr>
          <p:cNvSpPr txBox="1">
            <a:spLocks/>
          </p:cNvSpPr>
          <p:nvPr/>
        </p:nvSpPr>
        <p:spPr>
          <a:xfrm>
            <a:off x="567450" y="1463739"/>
            <a:ext cx="8825658" cy="530697"/>
          </a:xfrm>
          <a:prstGeom prst="rect">
            <a:avLst/>
          </a:prstGeom>
        </p:spPr>
        <p:txBody>
          <a:bodyPr>
            <a:norm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t>BACKPROPAGATION</a:t>
            </a:r>
          </a:p>
        </p:txBody>
      </p:sp>
      <p:sp>
        <p:nvSpPr>
          <p:cNvPr id="21" name="Text Placeholder 2">
            <a:extLst>
              <a:ext uri="{FF2B5EF4-FFF2-40B4-BE49-F238E27FC236}">
                <a16:creationId xmlns:a16="http://schemas.microsoft.com/office/drawing/2014/main" id="{CC3C740A-06EB-C266-0B3E-4888E00638B6}"/>
              </a:ext>
            </a:extLst>
          </p:cNvPr>
          <p:cNvSpPr txBox="1">
            <a:spLocks/>
          </p:cNvSpPr>
          <p:nvPr/>
        </p:nvSpPr>
        <p:spPr>
          <a:xfrm>
            <a:off x="567450" y="1812725"/>
            <a:ext cx="8825658" cy="530697"/>
          </a:xfrm>
          <a:prstGeom prst="rect">
            <a:avLst/>
          </a:prstGeom>
        </p:spPr>
        <p:txBody>
          <a:bodyPr>
            <a:norm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endParaRPr lang="en-US" dirty="0"/>
          </a:p>
        </p:txBody>
      </p:sp>
      <p:sp>
        <p:nvSpPr>
          <p:cNvPr id="2" name="Text Placeholder 2">
            <a:extLst>
              <a:ext uri="{FF2B5EF4-FFF2-40B4-BE49-F238E27FC236}">
                <a16:creationId xmlns:a16="http://schemas.microsoft.com/office/drawing/2014/main" id="{0AC91927-6A53-41F2-4C5B-2BF0506AB66C}"/>
              </a:ext>
            </a:extLst>
          </p:cNvPr>
          <p:cNvSpPr txBox="1">
            <a:spLocks/>
          </p:cNvSpPr>
          <p:nvPr/>
        </p:nvSpPr>
        <p:spPr>
          <a:xfrm>
            <a:off x="567450" y="2195210"/>
            <a:ext cx="4137285" cy="329106"/>
          </a:xfrm>
          <a:prstGeom prst="rect">
            <a:avLst/>
          </a:prstGeom>
        </p:spPr>
        <p:txBody>
          <a:bodyPr>
            <a:no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buNone/>
            </a:pPr>
            <a:r>
              <a:rPr lang="en-US" sz="1800" dirty="0"/>
              <a:t>2. Convolutional Layer Gradients</a:t>
            </a:r>
          </a:p>
        </p:txBody>
      </p:sp>
      <p:pic>
        <p:nvPicPr>
          <p:cNvPr id="9" name="Picture 8">
            <a:extLst>
              <a:ext uri="{FF2B5EF4-FFF2-40B4-BE49-F238E27FC236}">
                <a16:creationId xmlns:a16="http://schemas.microsoft.com/office/drawing/2014/main" id="{C27E267F-919C-7358-2882-2AB63FB4C52A}"/>
              </a:ext>
            </a:extLst>
          </p:cNvPr>
          <p:cNvPicPr>
            <a:picLocks noChangeAspect="1"/>
          </p:cNvPicPr>
          <p:nvPr/>
        </p:nvPicPr>
        <p:blipFill>
          <a:blip r:embed="rId3"/>
          <a:stretch>
            <a:fillRect/>
          </a:stretch>
        </p:blipFill>
        <p:spPr>
          <a:xfrm>
            <a:off x="1110443" y="2829940"/>
            <a:ext cx="4137284" cy="31284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icture 22">
            <a:extLst>
              <a:ext uri="{FF2B5EF4-FFF2-40B4-BE49-F238E27FC236}">
                <a16:creationId xmlns:a16="http://schemas.microsoft.com/office/drawing/2014/main" id="{DB6DA69E-4FE4-AE2D-A18C-DF12A7B4E8CA}"/>
              </a:ext>
            </a:extLst>
          </p:cNvPr>
          <p:cNvPicPr>
            <a:picLocks noChangeAspect="1"/>
          </p:cNvPicPr>
          <p:nvPr/>
        </p:nvPicPr>
        <p:blipFill>
          <a:blip r:embed="rId4"/>
          <a:stretch>
            <a:fillRect/>
          </a:stretch>
        </p:blipFill>
        <p:spPr>
          <a:xfrm>
            <a:off x="5859438" y="1796403"/>
            <a:ext cx="5052367" cy="19211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5" name="Picture 24">
            <a:extLst>
              <a:ext uri="{FF2B5EF4-FFF2-40B4-BE49-F238E27FC236}">
                <a16:creationId xmlns:a16="http://schemas.microsoft.com/office/drawing/2014/main" id="{0628C6D3-D263-E4B6-5D21-37329552E1F9}"/>
              </a:ext>
            </a:extLst>
          </p:cNvPr>
          <p:cNvPicPr>
            <a:picLocks noChangeAspect="1"/>
          </p:cNvPicPr>
          <p:nvPr/>
        </p:nvPicPr>
        <p:blipFill>
          <a:blip r:embed="rId5"/>
          <a:stretch>
            <a:fillRect/>
          </a:stretch>
        </p:blipFill>
        <p:spPr>
          <a:xfrm>
            <a:off x="5859439" y="4282004"/>
            <a:ext cx="5052367" cy="16763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7098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831D9-F5A1-0577-25AC-69658A9F5CC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80C51C9-7592-D8CD-45B3-A2C48D43E021}"/>
              </a:ext>
            </a:extLst>
          </p:cNvPr>
          <p:cNvSpPr>
            <a:spLocks noGrp="1"/>
          </p:cNvSpPr>
          <p:nvPr>
            <p:ph type="title"/>
          </p:nvPr>
        </p:nvSpPr>
        <p:spPr>
          <a:xfrm>
            <a:off x="567450" y="457107"/>
            <a:ext cx="10225089" cy="1251585"/>
          </a:xfrm>
        </p:spPr>
        <p:txBody>
          <a:bodyPr/>
          <a:lstStyle/>
          <a:p>
            <a:r>
              <a:rPr lang="en-US" dirty="0"/>
              <a:t>CNN</a:t>
            </a:r>
          </a:p>
        </p:txBody>
      </p:sp>
      <p:sp>
        <p:nvSpPr>
          <p:cNvPr id="5" name="Slide Number Placeholder 4">
            <a:extLst>
              <a:ext uri="{FF2B5EF4-FFF2-40B4-BE49-F238E27FC236}">
                <a16:creationId xmlns:a16="http://schemas.microsoft.com/office/drawing/2014/main" id="{19DDD32A-FBEE-42B4-FD5E-CC9E60534067}"/>
              </a:ext>
            </a:extLst>
          </p:cNvPr>
          <p:cNvSpPr>
            <a:spLocks noGrp="1"/>
          </p:cNvSpPr>
          <p:nvPr>
            <p:ph type="sldNum" sz="quarter" idx="12"/>
          </p:nvPr>
        </p:nvSpPr>
        <p:spPr>
          <a:xfrm>
            <a:off x="11110685" y="295729"/>
            <a:ext cx="838199" cy="767687"/>
          </a:xfrm>
        </p:spPr>
        <p:txBody>
          <a:bodyPr/>
          <a:lstStyle/>
          <a:p>
            <a:fld id="{D57F1E4F-1CFF-5643-939E-02111984F565}" type="slidenum">
              <a:rPr lang="en-US" smtClean="0"/>
              <a:pPr/>
              <a:t>18</a:t>
            </a:fld>
            <a:endParaRPr lang="en-US" dirty="0"/>
          </a:p>
        </p:txBody>
      </p:sp>
      <p:sp>
        <p:nvSpPr>
          <p:cNvPr id="7" name="Text Placeholder 2">
            <a:extLst>
              <a:ext uri="{FF2B5EF4-FFF2-40B4-BE49-F238E27FC236}">
                <a16:creationId xmlns:a16="http://schemas.microsoft.com/office/drawing/2014/main" id="{ED0C5A5F-132A-9017-AEDA-5F45E841DC02}"/>
              </a:ext>
            </a:extLst>
          </p:cNvPr>
          <p:cNvSpPr txBox="1">
            <a:spLocks/>
          </p:cNvSpPr>
          <p:nvPr/>
        </p:nvSpPr>
        <p:spPr>
          <a:xfrm>
            <a:off x="567450" y="1463739"/>
            <a:ext cx="8825658" cy="530697"/>
          </a:xfrm>
          <a:prstGeom prst="rect">
            <a:avLst/>
          </a:prstGeom>
        </p:spPr>
        <p:txBody>
          <a:bodyPr>
            <a:norm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t>Optimizer – (Adam)</a:t>
            </a:r>
          </a:p>
        </p:txBody>
      </p:sp>
      <p:sp>
        <p:nvSpPr>
          <p:cNvPr id="19" name="Text Placeholder 2">
            <a:extLst>
              <a:ext uri="{FF2B5EF4-FFF2-40B4-BE49-F238E27FC236}">
                <a16:creationId xmlns:a16="http://schemas.microsoft.com/office/drawing/2014/main" id="{A1F48EF8-D430-23DC-9F28-42D8CEC7D609}"/>
              </a:ext>
            </a:extLst>
          </p:cNvPr>
          <p:cNvSpPr txBox="1">
            <a:spLocks/>
          </p:cNvSpPr>
          <p:nvPr/>
        </p:nvSpPr>
        <p:spPr>
          <a:xfrm>
            <a:off x="8126062" y="5438258"/>
            <a:ext cx="3277348" cy="466136"/>
          </a:xfrm>
          <a:prstGeom prst="rect">
            <a:avLst/>
          </a:prstGeom>
        </p:spPr>
        <p:txBody>
          <a:bodyPr>
            <a:no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1400" dirty="0"/>
              <a:t>α is the learning rate.</a:t>
            </a:r>
          </a:p>
        </p:txBody>
      </p:sp>
      <p:sp>
        <p:nvSpPr>
          <p:cNvPr id="20" name="Text Placeholder 2">
            <a:extLst>
              <a:ext uri="{FF2B5EF4-FFF2-40B4-BE49-F238E27FC236}">
                <a16:creationId xmlns:a16="http://schemas.microsoft.com/office/drawing/2014/main" id="{7A893511-DB27-4FEB-26F5-0C2126142F27}"/>
              </a:ext>
            </a:extLst>
          </p:cNvPr>
          <p:cNvSpPr txBox="1">
            <a:spLocks/>
          </p:cNvSpPr>
          <p:nvPr/>
        </p:nvSpPr>
        <p:spPr>
          <a:xfrm>
            <a:off x="6713092" y="1687011"/>
            <a:ext cx="4137285" cy="329106"/>
          </a:xfrm>
          <a:prstGeom prst="rect">
            <a:avLst/>
          </a:prstGeom>
        </p:spPr>
        <p:txBody>
          <a:bodyPr>
            <a:no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buNone/>
            </a:pPr>
            <a:r>
              <a:rPr lang="en-US" sz="1800" dirty="0"/>
              <a:t>Weights update</a:t>
            </a:r>
          </a:p>
        </p:txBody>
      </p:sp>
      <p:sp>
        <p:nvSpPr>
          <p:cNvPr id="22" name="Text Placeholder 2">
            <a:extLst>
              <a:ext uri="{FF2B5EF4-FFF2-40B4-BE49-F238E27FC236}">
                <a16:creationId xmlns:a16="http://schemas.microsoft.com/office/drawing/2014/main" id="{B633E116-F7E1-B5A4-43F6-16A87439696F}"/>
              </a:ext>
            </a:extLst>
          </p:cNvPr>
          <p:cNvSpPr txBox="1">
            <a:spLocks/>
          </p:cNvSpPr>
          <p:nvPr/>
        </p:nvSpPr>
        <p:spPr>
          <a:xfrm>
            <a:off x="567450" y="2073080"/>
            <a:ext cx="4137285" cy="329106"/>
          </a:xfrm>
          <a:prstGeom prst="rect">
            <a:avLst/>
          </a:prstGeom>
        </p:spPr>
        <p:txBody>
          <a:bodyPr>
            <a:no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buNone/>
            </a:pPr>
            <a:r>
              <a:rPr lang="en-US" sz="1800" dirty="0"/>
              <a:t>1. Momentum</a:t>
            </a:r>
          </a:p>
        </p:txBody>
      </p:sp>
      <p:sp>
        <p:nvSpPr>
          <p:cNvPr id="23" name="Text Placeholder 2">
            <a:extLst>
              <a:ext uri="{FF2B5EF4-FFF2-40B4-BE49-F238E27FC236}">
                <a16:creationId xmlns:a16="http://schemas.microsoft.com/office/drawing/2014/main" id="{EA2D7EE8-E123-880F-E497-97E3F44B7A67}"/>
              </a:ext>
            </a:extLst>
          </p:cNvPr>
          <p:cNvSpPr txBox="1">
            <a:spLocks/>
          </p:cNvSpPr>
          <p:nvPr/>
        </p:nvSpPr>
        <p:spPr>
          <a:xfrm>
            <a:off x="567450" y="3855436"/>
            <a:ext cx="5686766" cy="329106"/>
          </a:xfrm>
          <a:prstGeom prst="rect">
            <a:avLst/>
          </a:prstGeom>
        </p:spPr>
        <p:txBody>
          <a:bodyPr>
            <a:no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buNone/>
            </a:pPr>
            <a:r>
              <a:rPr lang="en-US" sz="1800" dirty="0"/>
              <a:t>2. Root Mean Squared Propagation (RMSP)</a:t>
            </a:r>
          </a:p>
        </p:txBody>
      </p:sp>
      <p:sp>
        <p:nvSpPr>
          <p:cNvPr id="24" name="Text Placeholder 2">
            <a:extLst>
              <a:ext uri="{FF2B5EF4-FFF2-40B4-BE49-F238E27FC236}">
                <a16:creationId xmlns:a16="http://schemas.microsoft.com/office/drawing/2014/main" id="{EBE768ED-EDAA-52A2-F288-04149AA49E84}"/>
              </a:ext>
            </a:extLst>
          </p:cNvPr>
          <p:cNvSpPr txBox="1">
            <a:spLocks/>
          </p:cNvSpPr>
          <p:nvPr/>
        </p:nvSpPr>
        <p:spPr>
          <a:xfrm>
            <a:off x="5518878" y="4982314"/>
            <a:ext cx="4137285" cy="329106"/>
          </a:xfrm>
          <a:prstGeom prst="rect">
            <a:avLst/>
          </a:prstGeom>
        </p:spPr>
        <p:txBody>
          <a:bodyPr>
            <a:no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buNone/>
            </a:pPr>
            <a:r>
              <a:rPr lang="en-US" sz="1800" dirty="0"/>
              <a:t>Adam</a:t>
            </a:r>
          </a:p>
        </p:txBody>
      </p:sp>
      <p:cxnSp>
        <p:nvCxnSpPr>
          <p:cNvPr id="25" name="Straight Connector 24">
            <a:extLst>
              <a:ext uri="{FF2B5EF4-FFF2-40B4-BE49-F238E27FC236}">
                <a16:creationId xmlns:a16="http://schemas.microsoft.com/office/drawing/2014/main" id="{0DCF60B3-72E0-8530-53F3-CCF68F23F726}"/>
              </a:ext>
            </a:extLst>
          </p:cNvPr>
          <p:cNvCxnSpPr>
            <a:cxnSpLocks/>
          </p:cNvCxnSpPr>
          <p:nvPr/>
        </p:nvCxnSpPr>
        <p:spPr>
          <a:xfrm>
            <a:off x="6052315" y="342870"/>
            <a:ext cx="0" cy="468976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B16C116-2CF3-F035-29D1-65F9C734184E}"/>
              </a:ext>
            </a:extLst>
          </p:cNvPr>
          <p:cNvPicPr>
            <a:picLocks noChangeAspect="1"/>
          </p:cNvPicPr>
          <p:nvPr/>
        </p:nvPicPr>
        <p:blipFill>
          <a:blip r:embed="rId3"/>
          <a:stretch>
            <a:fillRect/>
          </a:stretch>
        </p:blipFill>
        <p:spPr>
          <a:xfrm>
            <a:off x="687895" y="4223331"/>
            <a:ext cx="3329531" cy="324037"/>
          </a:xfrm>
          <a:prstGeom prst="rect">
            <a:avLst/>
          </a:prstGeom>
        </p:spPr>
      </p:pic>
      <p:pic>
        <p:nvPicPr>
          <p:cNvPr id="17" name="Picture 16">
            <a:extLst>
              <a:ext uri="{FF2B5EF4-FFF2-40B4-BE49-F238E27FC236}">
                <a16:creationId xmlns:a16="http://schemas.microsoft.com/office/drawing/2014/main" id="{750FE9F0-E643-6E52-3AC1-2A5AC9B66C7E}"/>
              </a:ext>
            </a:extLst>
          </p:cNvPr>
          <p:cNvPicPr>
            <a:picLocks noChangeAspect="1"/>
          </p:cNvPicPr>
          <p:nvPr/>
        </p:nvPicPr>
        <p:blipFill>
          <a:blip r:embed="rId4"/>
          <a:stretch>
            <a:fillRect/>
          </a:stretch>
        </p:blipFill>
        <p:spPr>
          <a:xfrm>
            <a:off x="687895" y="4558689"/>
            <a:ext cx="3329530" cy="324037"/>
          </a:xfrm>
          <a:prstGeom prst="rect">
            <a:avLst/>
          </a:prstGeom>
        </p:spPr>
      </p:pic>
      <p:pic>
        <p:nvPicPr>
          <p:cNvPr id="26" name="Picture 25">
            <a:extLst>
              <a:ext uri="{FF2B5EF4-FFF2-40B4-BE49-F238E27FC236}">
                <a16:creationId xmlns:a16="http://schemas.microsoft.com/office/drawing/2014/main" id="{FE883244-2967-1750-E30D-3292B2601D0F}"/>
              </a:ext>
            </a:extLst>
          </p:cNvPr>
          <p:cNvPicPr>
            <a:picLocks noChangeAspect="1"/>
          </p:cNvPicPr>
          <p:nvPr/>
        </p:nvPicPr>
        <p:blipFill>
          <a:blip r:embed="rId5"/>
          <a:stretch>
            <a:fillRect/>
          </a:stretch>
        </p:blipFill>
        <p:spPr>
          <a:xfrm>
            <a:off x="687895" y="2676403"/>
            <a:ext cx="2829320" cy="428685"/>
          </a:xfrm>
          <a:prstGeom prst="rect">
            <a:avLst/>
          </a:prstGeom>
        </p:spPr>
      </p:pic>
      <p:pic>
        <p:nvPicPr>
          <p:cNvPr id="28" name="Picture 27">
            <a:extLst>
              <a:ext uri="{FF2B5EF4-FFF2-40B4-BE49-F238E27FC236}">
                <a16:creationId xmlns:a16="http://schemas.microsoft.com/office/drawing/2014/main" id="{C8C1D0DD-2A89-B2B1-5190-35134A08CA46}"/>
              </a:ext>
            </a:extLst>
          </p:cNvPr>
          <p:cNvPicPr>
            <a:picLocks noChangeAspect="1"/>
          </p:cNvPicPr>
          <p:nvPr/>
        </p:nvPicPr>
        <p:blipFill>
          <a:blip r:embed="rId6"/>
          <a:stretch>
            <a:fillRect/>
          </a:stretch>
        </p:blipFill>
        <p:spPr>
          <a:xfrm>
            <a:off x="687895" y="3118959"/>
            <a:ext cx="2791215" cy="419158"/>
          </a:xfrm>
          <a:prstGeom prst="rect">
            <a:avLst/>
          </a:prstGeom>
        </p:spPr>
      </p:pic>
      <p:pic>
        <p:nvPicPr>
          <p:cNvPr id="30" name="Picture 29">
            <a:extLst>
              <a:ext uri="{FF2B5EF4-FFF2-40B4-BE49-F238E27FC236}">
                <a16:creationId xmlns:a16="http://schemas.microsoft.com/office/drawing/2014/main" id="{3A2A869D-8048-A146-8C2A-BF64D6F934D7}"/>
              </a:ext>
            </a:extLst>
          </p:cNvPr>
          <p:cNvPicPr>
            <a:picLocks noChangeAspect="1"/>
          </p:cNvPicPr>
          <p:nvPr/>
        </p:nvPicPr>
        <p:blipFill>
          <a:blip r:embed="rId7"/>
          <a:stretch>
            <a:fillRect/>
          </a:stretch>
        </p:blipFill>
        <p:spPr>
          <a:xfrm>
            <a:off x="6831238" y="2801193"/>
            <a:ext cx="1836462" cy="308468"/>
          </a:xfrm>
          <a:prstGeom prst="rect">
            <a:avLst/>
          </a:prstGeom>
        </p:spPr>
      </p:pic>
      <p:pic>
        <p:nvPicPr>
          <p:cNvPr id="32" name="Picture 31">
            <a:extLst>
              <a:ext uri="{FF2B5EF4-FFF2-40B4-BE49-F238E27FC236}">
                <a16:creationId xmlns:a16="http://schemas.microsoft.com/office/drawing/2014/main" id="{8F888C23-7973-D856-6651-9B79238C548B}"/>
              </a:ext>
            </a:extLst>
          </p:cNvPr>
          <p:cNvPicPr>
            <a:picLocks noChangeAspect="1"/>
          </p:cNvPicPr>
          <p:nvPr/>
        </p:nvPicPr>
        <p:blipFill>
          <a:blip r:embed="rId8"/>
          <a:stretch>
            <a:fillRect/>
          </a:stretch>
        </p:blipFill>
        <p:spPr>
          <a:xfrm>
            <a:off x="6831238" y="3132335"/>
            <a:ext cx="1836462" cy="302476"/>
          </a:xfrm>
          <a:prstGeom prst="rect">
            <a:avLst/>
          </a:prstGeom>
        </p:spPr>
      </p:pic>
      <p:sp>
        <p:nvSpPr>
          <p:cNvPr id="37" name="Text Placeholder 2">
            <a:extLst>
              <a:ext uri="{FF2B5EF4-FFF2-40B4-BE49-F238E27FC236}">
                <a16:creationId xmlns:a16="http://schemas.microsoft.com/office/drawing/2014/main" id="{376BAD67-E722-6C2A-302C-202ED6F808EA}"/>
              </a:ext>
            </a:extLst>
          </p:cNvPr>
          <p:cNvSpPr txBox="1">
            <a:spLocks/>
          </p:cNvSpPr>
          <p:nvPr/>
        </p:nvSpPr>
        <p:spPr>
          <a:xfrm>
            <a:off x="6701709" y="2420780"/>
            <a:ext cx="4137285" cy="329106"/>
          </a:xfrm>
          <a:prstGeom prst="rect">
            <a:avLst/>
          </a:prstGeom>
        </p:spPr>
        <p:txBody>
          <a:bodyPr>
            <a:no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buNone/>
            </a:pPr>
            <a:r>
              <a:rPr lang="en-US" sz="1800" dirty="0"/>
              <a:t>1. Momentum</a:t>
            </a:r>
          </a:p>
        </p:txBody>
      </p:sp>
      <p:sp>
        <p:nvSpPr>
          <p:cNvPr id="38" name="Text Placeholder 2">
            <a:extLst>
              <a:ext uri="{FF2B5EF4-FFF2-40B4-BE49-F238E27FC236}">
                <a16:creationId xmlns:a16="http://schemas.microsoft.com/office/drawing/2014/main" id="{4E4C9C49-3C5D-52E9-3096-FD936D3E8311}"/>
              </a:ext>
            </a:extLst>
          </p:cNvPr>
          <p:cNvSpPr txBox="1">
            <a:spLocks/>
          </p:cNvSpPr>
          <p:nvPr/>
        </p:nvSpPr>
        <p:spPr>
          <a:xfrm>
            <a:off x="6202879" y="3733135"/>
            <a:ext cx="5600557" cy="329106"/>
          </a:xfrm>
          <a:prstGeom prst="rect">
            <a:avLst/>
          </a:prstGeom>
        </p:spPr>
        <p:txBody>
          <a:bodyPr>
            <a:noAutofit/>
          </a:bodyPr>
          <a:lst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buNone/>
            </a:pPr>
            <a:r>
              <a:rPr lang="en-US" sz="1800" dirty="0"/>
              <a:t>2. Root Mean Squared Propagation (RMSP)</a:t>
            </a:r>
          </a:p>
        </p:txBody>
      </p:sp>
      <p:pic>
        <p:nvPicPr>
          <p:cNvPr id="40" name="Picture 39">
            <a:extLst>
              <a:ext uri="{FF2B5EF4-FFF2-40B4-BE49-F238E27FC236}">
                <a16:creationId xmlns:a16="http://schemas.microsoft.com/office/drawing/2014/main" id="{E60A7C14-E361-1678-286C-F6947DDABD54}"/>
              </a:ext>
            </a:extLst>
          </p:cNvPr>
          <p:cNvPicPr>
            <a:picLocks noChangeAspect="1"/>
          </p:cNvPicPr>
          <p:nvPr/>
        </p:nvPicPr>
        <p:blipFill>
          <a:blip r:embed="rId9"/>
          <a:stretch>
            <a:fillRect/>
          </a:stretch>
        </p:blipFill>
        <p:spPr>
          <a:xfrm>
            <a:off x="4455018" y="5349949"/>
            <a:ext cx="3277348" cy="1026639"/>
          </a:xfrm>
          <a:prstGeom prst="rect">
            <a:avLst/>
          </a:prstGeom>
        </p:spPr>
      </p:pic>
      <p:pic>
        <p:nvPicPr>
          <p:cNvPr id="42" name="Picture 41">
            <a:extLst>
              <a:ext uri="{FF2B5EF4-FFF2-40B4-BE49-F238E27FC236}">
                <a16:creationId xmlns:a16="http://schemas.microsoft.com/office/drawing/2014/main" id="{B888D7DE-1E73-1C47-C737-89BE221D2358}"/>
              </a:ext>
            </a:extLst>
          </p:cNvPr>
          <p:cNvPicPr>
            <a:picLocks noChangeAspect="1"/>
          </p:cNvPicPr>
          <p:nvPr/>
        </p:nvPicPr>
        <p:blipFill>
          <a:blip r:embed="rId10"/>
          <a:stretch>
            <a:fillRect/>
          </a:stretch>
        </p:blipFill>
        <p:spPr>
          <a:xfrm>
            <a:off x="6934612" y="4083606"/>
            <a:ext cx="2987086" cy="358226"/>
          </a:xfrm>
          <a:prstGeom prst="rect">
            <a:avLst/>
          </a:prstGeom>
        </p:spPr>
      </p:pic>
      <p:pic>
        <p:nvPicPr>
          <p:cNvPr id="44" name="Picture 43">
            <a:extLst>
              <a:ext uri="{FF2B5EF4-FFF2-40B4-BE49-F238E27FC236}">
                <a16:creationId xmlns:a16="http://schemas.microsoft.com/office/drawing/2014/main" id="{7F119348-6337-4E40-0D0B-B23E354A8F8B}"/>
              </a:ext>
            </a:extLst>
          </p:cNvPr>
          <p:cNvPicPr>
            <a:picLocks noChangeAspect="1"/>
          </p:cNvPicPr>
          <p:nvPr/>
        </p:nvPicPr>
        <p:blipFill>
          <a:blip r:embed="rId11"/>
          <a:stretch>
            <a:fillRect/>
          </a:stretch>
        </p:blipFill>
        <p:spPr>
          <a:xfrm>
            <a:off x="6934613" y="4516748"/>
            <a:ext cx="2987086" cy="356806"/>
          </a:xfrm>
          <a:prstGeom prst="rect">
            <a:avLst/>
          </a:prstGeom>
        </p:spPr>
      </p:pic>
    </p:spTree>
    <p:extLst>
      <p:ext uri="{BB962C8B-B14F-4D97-AF65-F5344CB8AC3E}">
        <p14:creationId xmlns:p14="http://schemas.microsoft.com/office/powerpoint/2010/main" val="1766030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D9E38-3615-DD21-D879-4BC30ED5ED70}"/>
              </a:ext>
            </a:extLst>
          </p:cNvPr>
          <p:cNvSpPr>
            <a:spLocks noGrp="1"/>
          </p:cNvSpPr>
          <p:nvPr>
            <p:ph type="title"/>
          </p:nvPr>
        </p:nvSpPr>
        <p:spPr>
          <a:xfrm>
            <a:off x="646111" y="609600"/>
            <a:ext cx="10238392" cy="1243648"/>
          </a:xfrm>
        </p:spPr>
        <p:txBody>
          <a:bodyPr/>
          <a:lstStyle/>
          <a:p>
            <a:pPr algn="ctr"/>
            <a:r>
              <a:rPr lang="en-US" dirty="0"/>
              <a:t>ARCHITECTURE</a:t>
            </a:r>
          </a:p>
        </p:txBody>
      </p:sp>
      <p:sp>
        <p:nvSpPr>
          <p:cNvPr id="5" name="Slide Number Placeholder 4">
            <a:extLst>
              <a:ext uri="{FF2B5EF4-FFF2-40B4-BE49-F238E27FC236}">
                <a16:creationId xmlns:a16="http://schemas.microsoft.com/office/drawing/2014/main" id="{2A869FCB-E9CF-1E14-F4ED-22D7E85C9C30}"/>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19</a:t>
            </a:fld>
            <a:endParaRPr lang="en-US" dirty="0"/>
          </a:p>
        </p:txBody>
      </p:sp>
      <p:pic>
        <p:nvPicPr>
          <p:cNvPr id="4" name="Picture 3">
            <a:extLst>
              <a:ext uri="{FF2B5EF4-FFF2-40B4-BE49-F238E27FC236}">
                <a16:creationId xmlns:a16="http://schemas.microsoft.com/office/drawing/2014/main" id="{34E7E37B-2F58-CED0-3B5D-E5E8502FCB49}"/>
              </a:ext>
            </a:extLst>
          </p:cNvPr>
          <p:cNvPicPr>
            <a:picLocks noChangeAspect="1"/>
          </p:cNvPicPr>
          <p:nvPr/>
        </p:nvPicPr>
        <p:blipFill>
          <a:blip r:embed="rId3"/>
          <a:stretch>
            <a:fillRect/>
          </a:stretch>
        </p:blipFill>
        <p:spPr>
          <a:xfrm>
            <a:off x="3143572" y="2072303"/>
            <a:ext cx="5444814" cy="3327386"/>
          </a:xfrm>
          <a:prstGeom prst="rect">
            <a:avLst/>
          </a:prstGeom>
        </p:spPr>
      </p:pic>
    </p:spTree>
    <p:extLst>
      <p:ext uri="{BB962C8B-B14F-4D97-AF65-F5344CB8AC3E}">
        <p14:creationId xmlns:p14="http://schemas.microsoft.com/office/powerpoint/2010/main" val="2978156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D88A2-E914-815C-661F-1399C3A898C1}"/>
              </a:ext>
            </a:extLst>
          </p:cNvPr>
          <p:cNvSpPr>
            <a:spLocks noGrp="1"/>
          </p:cNvSpPr>
          <p:nvPr>
            <p:ph type="title"/>
          </p:nvPr>
        </p:nvSpPr>
        <p:spPr>
          <a:xfrm>
            <a:off x="680327" y="1063416"/>
            <a:ext cx="5393901" cy="1717884"/>
          </a:xfrm>
        </p:spPr>
        <p:txBody>
          <a:bodyPr anchor="t"/>
          <a:lstStyle/>
          <a:p>
            <a:r>
              <a:rPr lang="en-US" dirty="0"/>
              <a:t>TEAM MEMBERS</a:t>
            </a:r>
          </a:p>
        </p:txBody>
      </p:sp>
      <p:sp>
        <p:nvSpPr>
          <p:cNvPr id="4" name="Text Placeholder 3">
            <a:extLst>
              <a:ext uri="{FF2B5EF4-FFF2-40B4-BE49-F238E27FC236}">
                <a16:creationId xmlns:a16="http://schemas.microsoft.com/office/drawing/2014/main" id="{2CC6C5F0-EDFB-3E80-40C5-F4D4D08ACF3B}"/>
              </a:ext>
            </a:extLst>
          </p:cNvPr>
          <p:cNvSpPr>
            <a:spLocks noGrp="1"/>
          </p:cNvSpPr>
          <p:nvPr>
            <p:ph type="body" sz="half" idx="2"/>
          </p:nvPr>
        </p:nvSpPr>
        <p:spPr>
          <a:xfrm>
            <a:off x="680327" y="3048000"/>
            <a:ext cx="7935527" cy="2681600"/>
          </a:xfrm>
        </p:spPr>
        <p:txBody>
          <a:bodyPr anchor="b">
            <a:normAutofit/>
          </a:bodyPr>
          <a:lstStyle/>
          <a:p>
            <a:r>
              <a:rPr lang="en-US" dirty="0"/>
              <a:t>P.GUNA VARDHAN – CB.EN.U4AIE22145</a:t>
            </a:r>
          </a:p>
          <a:p>
            <a:r>
              <a:rPr lang="en-US" dirty="0"/>
              <a:t>J.P.N.SREESANTH – CB.EN.U4AIE22125</a:t>
            </a:r>
          </a:p>
          <a:p>
            <a:r>
              <a:rPr lang="en-US" dirty="0" err="1"/>
              <a:t>y.SUDHEER</a:t>
            </a:r>
            <a:r>
              <a:rPr lang="en-US" dirty="0"/>
              <a:t> KUMAR CHOWDHARY – CB.EN.U4AIE22151</a:t>
            </a:r>
          </a:p>
          <a:p>
            <a:r>
              <a:rPr lang="en-US" dirty="0" err="1"/>
              <a:t>d.VIKYATH</a:t>
            </a:r>
            <a:r>
              <a:rPr lang="en-US" dirty="0"/>
              <a:t> – CB.EN.U4AIE22115</a:t>
            </a:r>
          </a:p>
        </p:txBody>
      </p:sp>
      <p:sp>
        <p:nvSpPr>
          <p:cNvPr id="7" name="Slide Number Placeholder 6">
            <a:extLst>
              <a:ext uri="{FF2B5EF4-FFF2-40B4-BE49-F238E27FC236}">
                <a16:creationId xmlns:a16="http://schemas.microsoft.com/office/drawing/2014/main" id="{8161DBBF-A6A0-06FE-F8CD-795DE86F2815}"/>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2</a:t>
            </a:fld>
            <a:endParaRPr lang="en-US" dirty="0"/>
          </a:p>
        </p:txBody>
      </p:sp>
    </p:spTree>
    <p:extLst>
      <p:ext uri="{BB962C8B-B14F-4D97-AF65-F5344CB8AC3E}">
        <p14:creationId xmlns:p14="http://schemas.microsoft.com/office/powerpoint/2010/main" val="1290560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DA934A-D6E4-4FAC-A5BB-B29276B615EA}"/>
              </a:ext>
            </a:extLst>
          </p:cNvPr>
          <p:cNvPicPr>
            <a:picLocks noChangeAspect="1"/>
          </p:cNvPicPr>
          <p:nvPr/>
        </p:nvPicPr>
        <p:blipFill>
          <a:blip r:embed="rId3"/>
          <a:stretch>
            <a:fillRect/>
          </a:stretch>
        </p:blipFill>
        <p:spPr>
          <a:xfrm>
            <a:off x="655864" y="1566862"/>
            <a:ext cx="10338646" cy="3609295"/>
          </a:xfrm>
          <a:prstGeom prst="rect">
            <a:avLst/>
          </a:prstGeom>
        </p:spPr>
      </p:pic>
      <p:sp>
        <p:nvSpPr>
          <p:cNvPr id="9" name="Title 1">
            <a:extLst>
              <a:ext uri="{FF2B5EF4-FFF2-40B4-BE49-F238E27FC236}">
                <a16:creationId xmlns:a16="http://schemas.microsoft.com/office/drawing/2014/main" id="{87FDED5C-B760-4003-BF19-FC66F85CC7F8}"/>
              </a:ext>
            </a:extLst>
          </p:cNvPr>
          <p:cNvSpPr>
            <a:spLocks noGrp="1"/>
          </p:cNvSpPr>
          <p:nvPr>
            <p:ph type="title"/>
          </p:nvPr>
        </p:nvSpPr>
        <p:spPr>
          <a:xfrm>
            <a:off x="646111" y="609600"/>
            <a:ext cx="10238392" cy="1243648"/>
          </a:xfrm>
        </p:spPr>
        <p:txBody>
          <a:bodyPr/>
          <a:lstStyle/>
          <a:p>
            <a:pPr algn="ctr"/>
            <a:r>
              <a:rPr lang="en-US" dirty="0" err="1"/>
              <a:t>Mediapipe</a:t>
            </a:r>
            <a:r>
              <a:rPr lang="en-US" dirty="0"/>
              <a:t> landmarks</a:t>
            </a:r>
          </a:p>
        </p:txBody>
      </p:sp>
    </p:spTree>
    <p:extLst>
      <p:ext uri="{BB962C8B-B14F-4D97-AF65-F5344CB8AC3E}">
        <p14:creationId xmlns:p14="http://schemas.microsoft.com/office/powerpoint/2010/main" val="1675466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D9E38-3615-DD21-D879-4BC30ED5ED70}"/>
              </a:ext>
            </a:extLst>
          </p:cNvPr>
          <p:cNvSpPr>
            <a:spLocks noGrp="1"/>
          </p:cNvSpPr>
          <p:nvPr>
            <p:ph type="title"/>
          </p:nvPr>
        </p:nvSpPr>
        <p:spPr>
          <a:xfrm>
            <a:off x="646111" y="609600"/>
            <a:ext cx="10238392" cy="1243648"/>
          </a:xfrm>
        </p:spPr>
        <p:txBody>
          <a:bodyPr/>
          <a:lstStyle/>
          <a:p>
            <a:pPr algn="ctr"/>
            <a:r>
              <a:rPr lang="en-US" dirty="0"/>
              <a:t>TRAINING</a:t>
            </a:r>
          </a:p>
        </p:txBody>
      </p:sp>
      <p:sp>
        <p:nvSpPr>
          <p:cNvPr id="5" name="Slide Number Placeholder 4">
            <a:extLst>
              <a:ext uri="{FF2B5EF4-FFF2-40B4-BE49-F238E27FC236}">
                <a16:creationId xmlns:a16="http://schemas.microsoft.com/office/drawing/2014/main" id="{2A869FCB-E9CF-1E14-F4ED-22D7E85C9C30}"/>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21</a:t>
            </a:fld>
            <a:endParaRPr lang="en-US" dirty="0"/>
          </a:p>
        </p:txBody>
      </p:sp>
      <p:pic>
        <p:nvPicPr>
          <p:cNvPr id="6" name="Picture 5">
            <a:extLst>
              <a:ext uri="{FF2B5EF4-FFF2-40B4-BE49-F238E27FC236}">
                <a16:creationId xmlns:a16="http://schemas.microsoft.com/office/drawing/2014/main" id="{A5ABB818-E67A-5344-5BE1-6E745D1F0193}"/>
              </a:ext>
            </a:extLst>
          </p:cNvPr>
          <p:cNvPicPr>
            <a:picLocks noChangeAspect="1"/>
          </p:cNvPicPr>
          <p:nvPr/>
        </p:nvPicPr>
        <p:blipFill>
          <a:blip r:embed="rId3"/>
          <a:stretch>
            <a:fillRect/>
          </a:stretch>
        </p:blipFill>
        <p:spPr>
          <a:xfrm>
            <a:off x="3287576" y="1853248"/>
            <a:ext cx="5096586" cy="4124901"/>
          </a:xfrm>
          <a:prstGeom prst="rect">
            <a:avLst/>
          </a:prstGeom>
        </p:spPr>
      </p:pic>
    </p:spTree>
    <p:extLst>
      <p:ext uri="{BB962C8B-B14F-4D97-AF65-F5344CB8AC3E}">
        <p14:creationId xmlns:p14="http://schemas.microsoft.com/office/powerpoint/2010/main" val="149064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D882-0AB0-D7CC-2028-F24988556CFD}"/>
              </a:ext>
            </a:extLst>
          </p:cNvPr>
          <p:cNvSpPr>
            <a:spLocks noGrp="1"/>
          </p:cNvSpPr>
          <p:nvPr>
            <p:ph type="title"/>
          </p:nvPr>
        </p:nvSpPr>
        <p:spPr>
          <a:xfrm>
            <a:off x="1154956" y="898072"/>
            <a:ext cx="8825657" cy="4174584"/>
          </a:xfrm>
        </p:spPr>
        <p:txBody>
          <a:bodyPr/>
          <a:lstStyle/>
          <a:p>
            <a:r>
              <a:rPr lang="en-US" dirty="0"/>
              <a:t>INTRODUCTION</a:t>
            </a:r>
          </a:p>
        </p:txBody>
      </p:sp>
      <p:sp>
        <p:nvSpPr>
          <p:cNvPr id="3" name="Text Placeholder 2">
            <a:extLst>
              <a:ext uri="{FF2B5EF4-FFF2-40B4-BE49-F238E27FC236}">
                <a16:creationId xmlns:a16="http://schemas.microsoft.com/office/drawing/2014/main" id="{18D791F6-17E5-A05E-27E8-5CE8F5737F96}"/>
              </a:ext>
            </a:extLst>
          </p:cNvPr>
          <p:cNvSpPr>
            <a:spLocks noGrp="1"/>
          </p:cNvSpPr>
          <p:nvPr>
            <p:ph type="body" idx="1"/>
          </p:nvPr>
        </p:nvSpPr>
        <p:spPr>
          <a:xfrm>
            <a:off x="1154955" y="5273202"/>
            <a:ext cx="8825658" cy="530697"/>
          </a:xfrm>
        </p:spPr>
        <p:txBody>
          <a:bodyPr>
            <a:normAutofit/>
          </a:bodyPr>
          <a:lstStyle/>
          <a:p>
            <a:r>
              <a:rPr lang="en-US" dirty="0"/>
              <a:t>Navigating the future</a:t>
            </a:r>
          </a:p>
        </p:txBody>
      </p:sp>
      <p:sp>
        <p:nvSpPr>
          <p:cNvPr id="6" name="Slide Number Placeholder 5">
            <a:extLst>
              <a:ext uri="{FF2B5EF4-FFF2-40B4-BE49-F238E27FC236}">
                <a16:creationId xmlns:a16="http://schemas.microsoft.com/office/drawing/2014/main" id="{9E887364-737B-EA8D-F6D8-BCE5B835303F}"/>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3</a:t>
            </a:fld>
            <a:endParaRPr lang="en-US" dirty="0"/>
          </a:p>
        </p:txBody>
      </p:sp>
    </p:spTree>
    <p:extLst>
      <p:ext uri="{BB962C8B-B14F-4D97-AF65-F5344CB8AC3E}">
        <p14:creationId xmlns:p14="http://schemas.microsoft.com/office/powerpoint/2010/main" val="2005836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20E77-B703-6F88-10F1-3B3ACF460737}"/>
              </a:ext>
            </a:extLst>
          </p:cNvPr>
          <p:cNvSpPr>
            <a:spLocks noGrp="1"/>
          </p:cNvSpPr>
          <p:nvPr>
            <p:ph type="title"/>
          </p:nvPr>
        </p:nvSpPr>
        <p:spPr>
          <a:xfrm>
            <a:off x="671255" y="854528"/>
            <a:ext cx="9309359" cy="1653180"/>
          </a:xfrm>
        </p:spPr>
        <p:txBody>
          <a:bodyPr/>
          <a:lstStyle/>
          <a:p>
            <a:r>
              <a:rPr lang="en-US" dirty="0"/>
              <a:t>introduction</a:t>
            </a:r>
          </a:p>
        </p:txBody>
      </p:sp>
      <p:sp>
        <p:nvSpPr>
          <p:cNvPr id="3" name="Text Placeholder 2">
            <a:extLst>
              <a:ext uri="{FF2B5EF4-FFF2-40B4-BE49-F238E27FC236}">
                <a16:creationId xmlns:a16="http://schemas.microsoft.com/office/drawing/2014/main" id="{44C3108E-9DDD-77B4-D7B1-3273511393CC}"/>
              </a:ext>
            </a:extLst>
          </p:cNvPr>
          <p:cNvSpPr>
            <a:spLocks noGrp="1"/>
          </p:cNvSpPr>
          <p:nvPr>
            <p:ph sz="quarter" idx="10"/>
          </p:nvPr>
        </p:nvSpPr>
        <p:spPr>
          <a:xfrm>
            <a:off x="671513" y="2754313"/>
            <a:ext cx="8281987" cy="3704853"/>
          </a:xfrm>
        </p:spPr>
        <p:txBody>
          <a:bodyPr>
            <a:normAutofit/>
          </a:bodyPr>
          <a:lstStyle/>
          <a:p>
            <a:r>
              <a:rPr lang="en-US" dirty="0"/>
              <a:t>The "Hand Gesture-Based Notes Making" project introduces an innovative application that allows users to create notes using simple hand gestures in front of a webcam. This interactive system leverages state-of-the-art computer vision and deep learning techniques, including </a:t>
            </a:r>
            <a:r>
              <a:rPr lang="en-US" dirty="0" err="1"/>
              <a:t>MediaPipe</a:t>
            </a:r>
            <a:r>
              <a:rPr lang="en-US" dirty="0"/>
              <a:t>, OpenCV, and TensorFlow, to identify and interpret specific hand gestures that correspond to actions commonly performed in digital note-taking. The primary goal of this project is to provide an intuitive, hands-free interface for creating and editing notes, making it especially useful for people looking for accessible, interactive, and real-time writing solutions.</a:t>
            </a:r>
          </a:p>
        </p:txBody>
      </p:sp>
      <p:sp>
        <p:nvSpPr>
          <p:cNvPr id="6" name="Slide Number Placeholder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4</a:t>
            </a:fld>
            <a:endParaRPr lang="en-US" dirty="0"/>
          </a:p>
        </p:txBody>
      </p:sp>
    </p:spTree>
    <p:extLst>
      <p:ext uri="{BB962C8B-B14F-4D97-AF65-F5344CB8AC3E}">
        <p14:creationId xmlns:p14="http://schemas.microsoft.com/office/powerpoint/2010/main" val="1541646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20E77-B703-6F88-10F1-3B3ACF460737}"/>
              </a:ext>
            </a:extLst>
          </p:cNvPr>
          <p:cNvSpPr>
            <a:spLocks noGrp="1"/>
          </p:cNvSpPr>
          <p:nvPr>
            <p:ph type="title"/>
          </p:nvPr>
        </p:nvSpPr>
        <p:spPr>
          <a:xfrm>
            <a:off x="307429" y="854528"/>
            <a:ext cx="10886088" cy="767687"/>
          </a:xfrm>
        </p:spPr>
        <p:txBody>
          <a:bodyPr/>
          <a:lstStyle/>
          <a:p>
            <a:pPr algn="ctr"/>
            <a:r>
              <a:rPr lang="en-US" dirty="0"/>
              <a:t>WORKFLOW</a:t>
            </a:r>
          </a:p>
        </p:txBody>
      </p:sp>
      <p:sp>
        <p:nvSpPr>
          <p:cNvPr id="6" name="Slide Number Placeholder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5</a:t>
            </a:fld>
            <a:endParaRPr lang="en-US" dirty="0"/>
          </a:p>
        </p:txBody>
      </p:sp>
      <p:pic>
        <p:nvPicPr>
          <p:cNvPr id="10" name="Picture 9">
            <a:extLst>
              <a:ext uri="{FF2B5EF4-FFF2-40B4-BE49-F238E27FC236}">
                <a16:creationId xmlns:a16="http://schemas.microsoft.com/office/drawing/2014/main" id="{B05DB86C-92A1-6124-E913-794F264BEA56}"/>
              </a:ext>
            </a:extLst>
          </p:cNvPr>
          <p:cNvPicPr>
            <a:picLocks noChangeAspect="1"/>
          </p:cNvPicPr>
          <p:nvPr/>
        </p:nvPicPr>
        <p:blipFill>
          <a:blip r:embed="rId3"/>
          <a:stretch>
            <a:fillRect/>
          </a:stretch>
        </p:blipFill>
        <p:spPr>
          <a:xfrm>
            <a:off x="3284483" y="1806548"/>
            <a:ext cx="4931979" cy="4196924"/>
          </a:xfrm>
          <a:prstGeom prst="rect">
            <a:avLst/>
          </a:prstGeom>
        </p:spPr>
      </p:pic>
    </p:spTree>
    <p:extLst>
      <p:ext uri="{BB962C8B-B14F-4D97-AF65-F5344CB8AC3E}">
        <p14:creationId xmlns:p14="http://schemas.microsoft.com/office/powerpoint/2010/main" val="4143146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4D80E-2E71-4650-BCBE-0E1CF32316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C3CBD3-2E4D-00C9-D3CA-52F1C8A3F93F}"/>
              </a:ext>
            </a:extLst>
          </p:cNvPr>
          <p:cNvSpPr>
            <a:spLocks noGrp="1"/>
          </p:cNvSpPr>
          <p:nvPr>
            <p:ph type="title"/>
          </p:nvPr>
        </p:nvSpPr>
        <p:spPr>
          <a:xfrm>
            <a:off x="1154956" y="1063416"/>
            <a:ext cx="8825657" cy="4009239"/>
          </a:xfrm>
        </p:spPr>
        <p:txBody>
          <a:bodyPr/>
          <a:lstStyle/>
          <a:p>
            <a:r>
              <a:rPr lang="en-US" dirty="0"/>
              <a:t>DATASET CREATION</a:t>
            </a:r>
          </a:p>
        </p:txBody>
      </p:sp>
      <p:sp>
        <p:nvSpPr>
          <p:cNvPr id="3" name="Text Placeholder 2">
            <a:extLst>
              <a:ext uri="{FF2B5EF4-FFF2-40B4-BE49-F238E27FC236}">
                <a16:creationId xmlns:a16="http://schemas.microsoft.com/office/drawing/2014/main" id="{4242267C-4270-E0F0-DA12-31F87A52EF48}"/>
              </a:ext>
            </a:extLst>
          </p:cNvPr>
          <p:cNvSpPr>
            <a:spLocks noGrp="1"/>
          </p:cNvSpPr>
          <p:nvPr>
            <p:ph type="body" idx="1"/>
          </p:nvPr>
        </p:nvSpPr>
        <p:spPr>
          <a:xfrm>
            <a:off x="1154955" y="5273202"/>
            <a:ext cx="8825658" cy="530697"/>
          </a:xfrm>
        </p:spPr>
        <p:txBody>
          <a:bodyPr>
            <a:normAutofit/>
          </a:bodyPr>
          <a:lstStyle/>
          <a:p>
            <a:r>
              <a:rPr lang="en-US" dirty="0"/>
              <a:t>Unlocking new horizons</a:t>
            </a:r>
          </a:p>
        </p:txBody>
      </p:sp>
      <p:sp>
        <p:nvSpPr>
          <p:cNvPr id="6" name="Slide Number Placeholder 5">
            <a:extLst>
              <a:ext uri="{FF2B5EF4-FFF2-40B4-BE49-F238E27FC236}">
                <a16:creationId xmlns:a16="http://schemas.microsoft.com/office/drawing/2014/main" id="{A3B41EBB-6EB1-F0E9-7645-3B1B5686DEAF}"/>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6</a:t>
            </a:fld>
            <a:endParaRPr lang="en-US" dirty="0"/>
          </a:p>
        </p:txBody>
      </p:sp>
    </p:spTree>
    <p:extLst>
      <p:ext uri="{BB962C8B-B14F-4D97-AF65-F5344CB8AC3E}">
        <p14:creationId xmlns:p14="http://schemas.microsoft.com/office/powerpoint/2010/main" val="1218139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C72D7-76F5-8558-4BCA-A4148CD83F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D028A5-FFEA-6A0D-54CF-BF6A684B5267}"/>
              </a:ext>
            </a:extLst>
          </p:cNvPr>
          <p:cNvSpPr>
            <a:spLocks noGrp="1"/>
          </p:cNvSpPr>
          <p:nvPr>
            <p:ph type="title"/>
          </p:nvPr>
        </p:nvSpPr>
        <p:spPr>
          <a:xfrm>
            <a:off x="646109" y="1131301"/>
            <a:ext cx="10225089" cy="1251585"/>
          </a:xfrm>
        </p:spPr>
        <p:txBody>
          <a:bodyPr/>
          <a:lstStyle/>
          <a:p>
            <a:pPr algn="ctr"/>
            <a:r>
              <a:rPr lang="en-US" dirty="0"/>
              <a:t>Dataset creation</a:t>
            </a:r>
          </a:p>
        </p:txBody>
      </p:sp>
      <p:graphicFrame>
        <p:nvGraphicFramePr>
          <p:cNvPr id="17" name="Content Placeholder 16" descr="A timeline of the product launch">
            <a:extLst>
              <a:ext uri="{FF2B5EF4-FFF2-40B4-BE49-F238E27FC236}">
                <a16:creationId xmlns:a16="http://schemas.microsoft.com/office/drawing/2014/main" id="{4AFB4A42-E9AB-1572-E73E-02FC472CB321}"/>
              </a:ext>
            </a:extLst>
          </p:cNvPr>
          <p:cNvGraphicFramePr>
            <a:graphicFrameLocks noGrp="1"/>
          </p:cNvGraphicFramePr>
          <p:nvPr>
            <p:ph sz="quarter" idx="4"/>
            <p:extLst>
              <p:ext uri="{D42A27DB-BD31-4B8C-83A1-F6EECF244321}">
                <p14:modId xmlns:p14="http://schemas.microsoft.com/office/powerpoint/2010/main" val="77994393"/>
              </p:ext>
            </p:extLst>
          </p:nvPr>
        </p:nvGraphicFramePr>
        <p:xfrm>
          <a:off x="740702" y="2871233"/>
          <a:ext cx="10225087" cy="161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a:extLst>
              <a:ext uri="{FF2B5EF4-FFF2-40B4-BE49-F238E27FC236}">
                <a16:creationId xmlns:a16="http://schemas.microsoft.com/office/drawing/2014/main" id="{CA68A11E-77E8-7DC6-8D07-EF0187C1F2EB}"/>
              </a:ext>
            </a:extLst>
          </p:cNvPr>
          <p:cNvSpPr>
            <a:spLocks noGrp="1"/>
          </p:cNvSpPr>
          <p:nvPr>
            <p:ph type="sldNum" sz="quarter" idx="12"/>
          </p:nvPr>
        </p:nvSpPr>
        <p:spPr>
          <a:xfrm>
            <a:off x="11110685" y="295729"/>
            <a:ext cx="838199" cy="767687"/>
          </a:xfrm>
        </p:spPr>
        <p:txBody>
          <a:bodyPr/>
          <a:lstStyle/>
          <a:p>
            <a:fld id="{D57F1E4F-1CFF-5643-939E-02111984F565}" type="slidenum">
              <a:rPr lang="en-US" smtClean="0"/>
              <a:pPr/>
              <a:t>7</a:t>
            </a:fld>
            <a:endParaRPr lang="en-US" dirty="0"/>
          </a:p>
        </p:txBody>
      </p:sp>
    </p:spTree>
    <p:extLst>
      <p:ext uri="{BB962C8B-B14F-4D97-AF65-F5344CB8AC3E}">
        <p14:creationId xmlns:p14="http://schemas.microsoft.com/office/powerpoint/2010/main" val="1189339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C72D7-76F5-8558-4BCA-A4148CD83F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D028A5-FFEA-6A0D-54CF-BF6A684B5267}"/>
              </a:ext>
            </a:extLst>
          </p:cNvPr>
          <p:cNvSpPr>
            <a:spLocks noGrp="1"/>
          </p:cNvSpPr>
          <p:nvPr>
            <p:ph type="title"/>
          </p:nvPr>
        </p:nvSpPr>
        <p:spPr>
          <a:xfrm>
            <a:off x="606695" y="939703"/>
            <a:ext cx="10225089" cy="1251585"/>
          </a:xfrm>
        </p:spPr>
        <p:txBody>
          <a:bodyPr/>
          <a:lstStyle/>
          <a:p>
            <a:pPr algn="ctr"/>
            <a:r>
              <a:rPr lang="en-US" dirty="0"/>
              <a:t>CLASSES</a:t>
            </a:r>
          </a:p>
        </p:txBody>
      </p:sp>
      <p:sp>
        <p:nvSpPr>
          <p:cNvPr id="7" name="Slide Number Placeholder 6">
            <a:extLst>
              <a:ext uri="{FF2B5EF4-FFF2-40B4-BE49-F238E27FC236}">
                <a16:creationId xmlns:a16="http://schemas.microsoft.com/office/drawing/2014/main" id="{CA68A11E-77E8-7DC6-8D07-EF0187C1F2EB}"/>
              </a:ext>
            </a:extLst>
          </p:cNvPr>
          <p:cNvSpPr>
            <a:spLocks noGrp="1"/>
          </p:cNvSpPr>
          <p:nvPr>
            <p:ph type="sldNum" sz="quarter" idx="12"/>
          </p:nvPr>
        </p:nvSpPr>
        <p:spPr>
          <a:xfrm>
            <a:off x="11110685" y="295729"/>
            <a:ext cx="838199" cy="767687"/>
          </a:xfrm>
        </p:spPr>
        <p:txBody>
          <a:bodyPr/>
          <a:lstStyle/>
          <a:p>
            <a:fld id="{D57F1E4F-1CFF-5643-939E-02111984F565}" type="slidenum">
              <a:rPr lang="en-US" smtClean="0"/>
              <a:pPr/>
              <a:t>8</a:t>
            </a:fld>
            <a:endParaRPr lang="en-US" dirty="0"/>
          </a:p>
        </p:txBody>
      </p:sp>
      <p:pic>
        <p:nvPicPr>
          <p:cNvPr id="6" name="Picture 5">
            <a:extLst>
              <a:ext uri="{FF2B5EF4-FFF2-40B4-BE49-F238E27FC236}">
                <a16:creationId xmlns:a16="http://schemas.microsoft.com/office/drawing/2014/main" id="{39FFD950-8675-F8EA-AB73-82068E924AAF}"/>
              </a:ext>
            </a:extLst>
          </p:cNvPr>
          <p:cNvPicPr>
            <a:picLocks noChangeAspect="1"/>
          </p:cNvPicPr>
          <p:nvPr/>
        </p:nvPicPr>
        <p:blipFill>
          <a:blip r:embed="rId3"/>
          <a:stretch>
            <a:fillRect/>
          </a:stretch>
        </p:blipFill>
        <p:spPr>
          <a:xfrm>
            <a:off x="1624340" y="3020245"/>
            <a:ext cx="1757363" cy="1649218"/>
          </a:xfrm>
          <a:prstGeom prst="rect">
            <a:avLst/>
          </a:prstGeom>
        </p:spPr>
      </p:pic>
      <p:pic>
        <p:nvPicPr>
          <p:cNvPr id="9" name="Picture 8">
            <a:extLst>
              <a:ext uri="{FF2B5EF4-FFF2-40B4-BE49-F238E27FC236}">
                <a16:creationId xmlns:a16="http://schemas.microsoft.com/office/drawing/2014/main" id="{02785CB9-1905-1CD4-C276-267C7E93291B}"/>
              </a:ext>
            </a:extLst>
          </p:cNvPr>
          <p:cNvPicPr>
            <a:picLocks noChangeAspect="1"/>
          </p:cNvPicPr>
          <p:nvPr/>
        </p:nvPicPr>
        <p:blipFill>
          <a:blip r:embed="rId4"/>
          <a:stretch>
            <a:fillRect/>
          </a:stretch>
        </p:blipFill>
        <p:spPr>
          <a:xfrm>
            <a:off x="5149083" y="3020245"/>
            <a:ext cx="1312643" cy="1649218"/>
          </a:xfrm>
          <a:prstGeom prst="rect">
            <a:avLst/>
          </a:prstGeom>
        </p:spPr>
      </p:pic>
      <p:pic>
        <p:nvPicPr>
          <p:cNvPr id="11" name="Picture 10">
            <a:extLst>
              <a:ext uri="{FF2B5EF4-FFF2-40B4-BE49-F238E27FC236}">
                <a16:creationId xmlns:a16="http://schemas.microsoft.com/office/drawing/2014/main" id="{1B8AFFE9-99E5-50AD-1EE4-AEC2797C1FBF}"/>
              </a:ext>
            </a:extLst>
          </p:cNvPr>
          <p:cNvPicPr>
            <a:picLocks noChangeAspect="1"/>
          </p:cNvPicPr>
          <p:nvPr/>
        </p:nvPicPr>
        <p:blipFill>
          <a:blip r:embed="rId5"/>
          <a:stretch>
            <a:fillRect/>
          </a:stretch>
        </p:blipFill>
        <p:spPr>
          <a:xfrm>
            <a:off x="8331177" y="3020245"/>
            <a:ext cx="1291369" cy="1649218"/>
          </a:xfrm>
          <a:prstGeom prst="rect">
            <a:avLst/>
          </a:prstGeom>
        </p:spPr>
      </p:pic>
    </p:spTree>
    <p:extLst>
      <p:ext uri="{BB962C8B-B14F-4D97-AF65-F5344CB8AC3E}">
        <p14:creationId xmlns:p14="http://schemas.microsoft.com/office/powerpoint/2010/main" val="2773687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70AE8-5762-206A-3541-F010161914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30CC0B-E0FF-2658-0686-B8F0017F35E0}"/>
              </a:ext>
            </a:extLst>
          </p:cNvPr>
          <p:cNvSpPr>
            <a:spLocks noGrp="1"/>
          </p:cNvSpPr>
          <p:nvPr>
            <p:ph type="title"/>
          </p:nvPr>
        </p:nvSpPr>
        <p:spPr>
          <a:xfrm>
            <a:off x="1154956" y="898072"/>
            <a:ext cx="8825657" cy="4174584"/>
          </a:xfrm>
        </p:spPr>
        <p:txBody>
          <a:bodyPr/>
          <a:lstStyle/>
          <a:p>
            <a:r>
              <a:rPr lang="en-US" dirty="0"/>
              <a:t>ARCHITECTURE</a:t>
            </a:r>
          </a:p>
        </p:txBody>
      </p:sp>
      <p:sp>
        <p:nvSpPr>
          <p:cNvPr id="3" name="Text Placeholder 2">
            <a:extLst>
              <a:ext uri="{FF2B5EF4-FFF2-40B4-BE49-F238E27FC236}">
                <a16:creationId xmlns:a16="http://schemas.microsoft.com/office/drawing/2014/main" id="{824BB295-BBAF-4DD5-5A7D-F6D1CEE72BAB}"/>
              </a:ext>
            </a:extLst>
          </p:cNvPr>
          <p:cNvSpPr>
            <a:spLocks noGrp="1"/>
          </p:cNvSpPr>
          <p:nvPr>
            <p:ph type="body" idx="1"/>
          </p:nvPr>
        </p:nvSpPr>
        <p:spPr>
          <a:xfrm>
            <a:off x="1154955" y="5273202"/>
            <a:ext cx="8825658" cy="530697"/>
          </a:xfrm>
        </p:spPr>
        <p:txBody>
          <a:bodyPr>
            <a:normAutofit/>
          </a:bodyPr>
          <a:lstStyle/>
          <a:p>
            <a:r>
              <a:rPr lang="en-US" dirty="0"/>
              <a:t>Navigating the future</a:t>
            </a:r>
          </a:p>
        </p:txBody>
      </p:sp>
      <p:sp>
        <p:nvSpPr>
          <p:cNvPr id="6" name="Slide Number Placeholder 5">
            <a:extLst>
              <a:ext uri="{FF2B5EF4-FFF2-40B4-BE49-F238E27FC236}">
                <a16:creationId xmlns:a16="http://schemas.microsoft.com/office/drawing/2014/main" id="{1336AF62-47E9-AB96-2EFA-D0B7CD2BE335}"/>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9</a:t>
            </a:fld>
            <a:endParaRPr lang="en-US" dirty="0"/>
          </a:p>
        </p:txBody>
      </p:sp>
    </p:spTree>
    <p:extLst>
      <p:ext uri="{BB962C8B-B14F-4D97-AF65-F5344CB8AC3E}">
        <p14:creationId xmlns:p14="http://schemas.microsoft.com/office/powerpoint/2010/main" val="37523257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68">
      <a:majorFont>
        <a:latin typeface="Biome"/>
        <a:ea typeface=""/>
        <a:cs typeface=""/>
      </a:majorFont>
      <a:minorFont>
        <a:latin typeface="Century Gothic"/>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TM78148557_Win32_SL_V13" id="{568E52B1-822A-41EB-BE6D-702A4C4585E5}" vid="{557526E6-88EA-4959-A9E8-5DE4B22F20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1865C7-9EE7-4714-A46D-39557B785CD6}">
  <ds:schemaRefs>
    <ds:schemaRef ds:uri="http://schemas.microsoft.com/sharepoint/v3/contenttype/forms"/>
  </ds:schemaRefs>
</ds:datastoreItem>
</file>

<file path=customXml/itemProps2.xml><?xml version="1.0" encoding="utf-8"?>
<ds:datastoreItem xmlns:ds="http://schemas.openxmlformats.org/officeDocument/2006/customXml" ds:itemID="{57B9EABA-A22D-431D-A3B4-13E54F6F2FC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6C8CCD9-F6FE-4B38-9404-AB52142146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386</TotalTime>
  <Words>782</Words>
  <Application>Microsoft Office PowerPoint</Application>
  <PresentationFormat>Widescreen</PresentationFormat>
  <Paragraphs>160</Paragraphs>
  <Slides>21</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Aptos</vt:lpstr>
      <vt:lpstr>Arial</vt:lpstr>
      <vt:lpstr>Biome</vt:lpstr>
      <vt:lpstr>Calibri</vt:lpstr>
      <vt:lpstr>Century Gothic</vt:lpstr>
      <vt:lpstr>Wingdings 3</vt:lpstr>
      <vt:lpstr>Ion</vt:lpstr>
      <vt:lpstr>Endsem presentation- DEEP LEARNING</vt:lpstr>
      <vt:lpstr>TEAM MEMBERS</vt:lpstr>
      <vt:lpstr>INTRODUCTION</vt:lpstr>
      <vt:lpstr>introduction</vt:lpstr>
      <vt:lpstr>WORKFLOW</vt:lpstr>
      <vt:lpstr>DATASET CREATION</vt:lpstr>
      <vt:lpstr>Dataset creation</vt:lpstr>
      <vt:lpstr>CLASSES</vt:lpstr>
      <vt:lpstr>ARCHITECTURE</vt:lpstr>
      <vt:lpstr>PowerPoint Presentation</vt:lpstr>
      <vt:lpstr>MODEL TRAINING</vt:lpstr>
      <vt:lpstr>CNN</vt:lpstr>
      <vt:lpstr>CNN</vt:lpstr>
      <vt:lpstr>CNN</vt:lpstr>
      <vt:lpstr>CNN</vt:lpstr>
      <vt:lpstr>CNn</vt:lpstr>
      <vt:lpstr>CNN</vt:lpstr>
      <vt:lpstr>CNN</vt:lpstr>
      <vt:lpstr>ARCHITECTURE</vt:lpstr>
      <vt:lpstr>Mediapipe landmarks</vt:lpstr>
      <vt:lpstr>TRAINING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QUARTERLY​ REVIEW</dc:title>
  <dc:creator>Sudheer Kumar chowdary Yerra</dc:creator>
  <cp:lastModifiedBy>ASUS</cp:lastModifiedBy>
  <cp:revision>119</cp:revision>
  <dcterms:created xsi:type="dcterms:W3CDTF">2024-01-28T19:44:07Z</dcterms:created>
  <dcterms:modified xsi:type="dcterms:W3CDTF">2024-11-14T03:50:49Z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